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6" r:id="rId3"/>
    <p:sldId id="279" r:id="rId4"/>
    <p:sldId id="287" r:id="rId5"/>
    <p:sldId id="285" r:id="rId6"/>
    <p:sldId id="292" r:id="rId7"/>
    <p:sldId id="257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" y="-1900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0643" y="1164679"/>
            <a:ext cx="4492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816240" y="3831105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4754925" y="4193583"/>
            <a:ext cx="25651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3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Quyên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278035" y="1986959"/>
            <a:ext cx="760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và nhận biết chữ số 5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4927" y="5392379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 dirty="0"/>
              <a:t>: 2023- 2024</a:t>
            </a:r>
          </a:p>
        </p:txBody>
      </p:sp>
    </p:spTree>
    <p:extLst>
      <p:ext uri="{BB962C8B-B14F-4D97-AF65-F5344CB8AC3E}">
        <p14:creationId xmlns:p14="http://schemas.microsoft.com/office/powerpoint/2010/main" val="23767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5102" y="751136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947" y="986241"/>
            <a:ext cx="309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566232" y="2531444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4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0078" y="1279946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046" y="3085221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9040" y="4766426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217" y="157196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9243" y="519819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1889243" y="2455198"/>
            <a:ext cx="8666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2206" y="451828"/>
            <a:ext cx="7179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67741" y="1859339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86769" y="139364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3" y="1291366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1" y="1144709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0586" y="1095581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5100" y="108460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5" y="1291366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175680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07" y="1291366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48294" y="204281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1793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399</Words>
  <Application>Microsoft Office PowerPoint</Application>
  <PresentationFormat>Widescreen</PresentationFormat>
  <Paragraphs>56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Phong6T1</cp:lastModifiedBy>
  <cp:revision>61</cp:revision>
  <dcterms:created xsi:type="dcterms:W3CDTF">2017-10-28T06:42:00Z</dcterms:created>
  <dcterms:modified xsi:type="dcterms:W3CDTF">2024-04-24T06:18:27Z</dcterms:modified>
</cp:coreProperties>
</file>