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600" b="1" dirty="0" err="1" smtClean="0">
                <a:solidFill>
                  <a:srgbClr val="008000"/>
                </a:solidFill>
              </a:rPr>
              <a:t>Đá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bóng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vào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đích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Lộn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cầu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vồng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457200" y="246929"/>
            <a:ext cx="642034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6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lần1 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4518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Lộn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vồng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94</Words>
  <Application>Microsoft Office PowerPoint</Application>
  <PresentationFormat>On-screen Show (4:3)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30</cp:revision>
  <dcterms:created xsi:type="dcterms:W3CDTF">2019-01-10T03:43:25Z</dcterms:created>
  <dcterms:modified xsi:type="dcterms:W3CDTF">2024-04-02T05:33:08Z</dcterms:modified>
</cp:coreProperties>
</file>