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3/29/2024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1219200"/>
            <a:ext cx="510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057400"/>
            <a:ext cx="5981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g,y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165161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y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11430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3: 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3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108</Words>
  <Application>Microsoft Office PowerPoint</Application>
  <PresentationFormat>On-screen Show (4:3)</PresentationFormat>
  <Paragraphs>32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3: Xóc x¾c vui nhén</vt:lpstr>
      <vt:lpstr>Trß ch¬i 5: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53</cp:revision>
  <dcterms:created xsi:type="dcterms:W3CDTF">2019-02-15T12:06:40Z</dcterms:created>
  <dcterms:modified xsi:type="dcterms:W3CDTF">2024-04-01T02:22:36Z</dcterms:modified>
</cp:coreProperties>
</file>