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600" b="1" dirty="0">
                <a:solidFill>
                  <a:srgbClr val="008000"/>
                </a:solidFill>
              </a:rPr>
              <a:t>Tung </a:t>
            </a:r>
            <a:r>
              <a:rPr lang="en-US" sz="3600" b="1" dirty="0" err="1">
                <a:solidFill>
                  <a:srgbClr val="008000"/>
                </a:solidFill>
              </a:rPr>
              <a:t>bắt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bóng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cùng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cô</a:t>
            </a:r>
            <a:r>
              <a:rPr lang="en-US" sz="3600" b="1" dirty="0">
                <a:solidFill>
                  <a:srgbClr val="008000"/>
                </a:solidFill>
              </a:rPr>
              <a:t> ở </a:t>
            </a:r>
            <a:r>
              <a:rPr lang="en-US" sz="3600" b="1" dirty="0" err="1">
                <a:solidFill>
                  <a:srgbClr val="008000"/>
                </a:solidFill>
              </a:rPr>
              <a:t>khoảng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cách</a:t>
            </a:r>
            <a:r>
              <a:rPr lang="en-US" sz="3600" b="1" dirty="0">
                <a:solidFill>
                  <a:srgbClr val="008000"/>
                </a:solidFill>
              </a:rPr>
              <a:t> 1m</a:t>
            </a:r>
            <a:endParaRPr lang="en-US" sz="3600" b="1" dirty="0" smtClean="0">
              <a:solidFill>
                <a:srgbClr val="0080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Gieo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hạt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522972"/>
            <a:ext cx="931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VĐCB : </a:t>
            </a:r>
            <a:r>
              <a:rPr lang="en-US" sz="3600" b="1" dirty="0">
                <a:solidFill>
                  <a:srgbClr val="008000"/>
                </a:solidFill>
              </a:rPr>
              <a:t>Tung </a:t>
            </a:r>
            <a:r>
              <a:rPr lang="en-US" sz="3600" b="1" dirty="0" err="1">
                <a:solidFill>
                  <a:srgbClr val="008000"/>
                </a:solidFill>
              </a:rPr>
              <a:t>bắt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bóng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cùng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cô</a:t>
            </a:r>
            <a:r>
              <a:rPr lang="en-US" sz="3600" b="1" dirty="0">
                <a:solidFill>
                  <a:srgbClr val="008000"/>
                </a:solidFill>
              </a:rPr>
              <a:t> ở </a:t>
            </a:r>
            <a:r>
              <a:rPr lang="en-US" sz="3600" b="1" dirty="0" err="1">
                <a:solidFill>
                  <a:srgbClr val="008000"/>
                </a:solidFill>
              </a:rPr>
              <a:t>khoảng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cách</a:t>
            </a:r>
            <a:r>
              <a:rPr lang="en-US" sz="3600" b="1" dirty="0">
                <a:solidFill>
                  <a:srgbClr val="008000"/>
                </a:solidFill>
              </a:rPr>
              <a:t> 1m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179" y="1295400"/>
            <a:ext cx="7537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355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 smtClean="0">
                <a:solidFill>
                  <a:srgbClr val="FF0000"/>
                </a:solidFill>
              </a:rPr>
              <a:t>Gieo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hạt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117</Words>
  <Application>Microsoft Office PowerPoint</Application>
  <PresentationFormat>On-screen Show (4:3)</PresentationFormat>
  <Paragraphs>17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30</cp:revision>
  <dcterms:created xsi:type="dcterms:W3CDTF">2019-01-10T03:43:25Z</dcterms:created>
  <dcterms:modified xsi:type="dcterms:W3CDTF">2024-04-02T05:35:29Z</dcterms:modified>
</cp:coreProperties>
</file>