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F17EC-D0ED-47D3-B26C-9D949763F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9DA31-F604-440E-8178-47FEE72CA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8B877-25DF-4AED-94B7-B4A802B09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48AB-2BDC-4DC9-93D5-E5F79A22B77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16B27-A31B-4A63-B805-8BCBF6C36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44E40-3DA9-4BE4-93F2-00440017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C701-1419-41BC-8A1C-88CB2FE2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6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AC30B-C6B8-4F7F-B2A0-A18DD4D2D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986D0-452F-489F-B791-999DD30FE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B8CF6-BEEB-48BF-A9A7-BBB701E0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48AB-2BDC-4DC9-93D5-E5F79A22B77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E8658-4888-477A-8D3B-2216C48F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98048-8973-4710-9FAF-21D783BD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C701-1419-41BC-8A1C-88CB2FE2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6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D0FDA4-E35D-4DA3-B9C1-F895BBD27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9782D-1D99-47E1-A5C0-FA53C03A5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ECB01-C2DB-47B0-82C6-82C7C7B90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48AB-2BDC-4DC9-93D5-E5F79A22B77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8CD0E-DEAA-4FA9-A7ED-4DE65D3A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EB44F-991D-41D8-A2B7-C9C41AD3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C701-1419-41BC-8A1C-88CB2FE2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7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76AC8-9C3F-414C-927B-891B3EB79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7041-1064-4EF0-A686-BACF62AA4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8DCF0-67AB-485C-BA80-3E235C40D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48AB-2BDC-4DC9-93D5-E5F79A22B77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28093-511C-4572-B51E-EF04EE3C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1698B-1066-44DE-94B7-68C98454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C701-1419-41BC-8A1C-88CB2FE2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0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1305-FCE5-4506-A0DB-511DC37C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652F4-881D-4196-81C4-9BE8EE400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27991-5350-4C4E-BED6-4E7CE346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48AB-2BDC-4DC9-93D5-E5F79A22B77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E832C-35CB-424F-989D-DC76764DF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B1825-239C-44AA-8748-28F8E77F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C701-1419-41BC-8A1C-88CB2FE2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6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1D73-AD34-4EBF-8C51-DC5AE630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D9018-25B8-4422-AA39-89C1D0873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01CFA-A8A9-401B-A9FC-A06EAFF30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D6AD1-76BC-48CB-9873-905E795D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48AB-2BDC-4DC9-93D5-E5F79A22B77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C5C18-5ED6-4B20-9CFF-7DD31DDC4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00940-4822-4A0E-B015-12F143D2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C701-1419-41BC-8A1C-88CB2FE2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4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E2597-EFCC-437E-ABF3-ABD3A7776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5077-A3AB-45C4-857C-60E834BE1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740D2-5A1B-4450-816A-8B50373C8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BFAAB-3E99-4C48-BE1E-CFD9A7ABF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B9336-09E1-4750-A4BD-383F99E08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322759-34BA-4246-BB38-F9F2C9A2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48AB-2BDC-4DC9-93D5-E5F79A22B77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CB6DF4-C8EC-46CB-911C-B652A937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E1014-6D31-46CE-B133-E3BCF4CA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C701-1419-41BC-8A1C-88CB2FE2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3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DD63-FB10-4D92-989B-AE374B06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AA55E-30BB-4FEC-8393-44FF4A40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48AB-2BDC-4DC9-93D5-E5F79A22B77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90C457-5D5C-40C9-B45A-038EAA84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2C174-A140-44CD-A974-D2890C8B6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C701-1419-41BC-8A1C-88CB2FE2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1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1E01CF-F815-4D1F-8A6A-2BB651E5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48AB-2BDC-4DC9-93D5-E5F79A22B77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53023C-2648-41DF-AC14-A3C5B281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35B8B-E1EB-40FE-AA9A-25ECCF96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C701-1419-41BC-8A1C-88CB2FE2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2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2F851-06DE-4415-AFFC-B93148CB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2EA85-3AB1-41BE-9D2E-A93CD48B4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234CC-FDEA-416E-957C-28A2475D3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D1E67-522D-4013-8228-2E8B6444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48AB-2BDC-4DC9-93D5-E5F79A22B77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4C29D-3AE1-43BA-9481-871E01E8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50DCB-A8B3-4A6B-8E2E-823DB6CD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C701-1419-41BC-8A1C-88CB2FE2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6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AB7B6-332F-402E-87D2-D814B8126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BA729C-B39D-4446-9B51-776BFDBB8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84035-FC8C-4801-869A-1B1D63D5B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4E18F-65C1-49CF-A78A-B4A636E1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48AB-2BDC-4DC9-93D5-E5F79A22B77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17BDF-18E3-4E06-BC74-CFC5A6DE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044C9-D388-4177-90BD-B77BA279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C701-1419-41BC-8A1C-88CB2FE2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9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032394-DCD0-4B5C-8288-8983AB04C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81FCA-6B66-4EC4-B72D-B15A0F8F7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F06D4-B77D-4135-BAB2-89F991B0D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148AB-2BDC-4DC9-93D5-E5F79A22B77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3A5DD-57BB-4F9A-8330-025C10DBD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1C25E-6CEA-4000-88CB-74CC4A74C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5C701-1419-41BC-8A1C-88CB2FE2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9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FFC1D5-41F2-450E-B621-9E1AA03A832D}"/>
              </a:ext>
            </a:extLst>
          </p:cNvPr>
          <p:cNvSpPr/>
          <p:nvPr/>
        </p:nvSpPr>
        <p:spPr>
          <a:xfrm>
            <a:off x="962960" y="560439"/>
            <a:ext cx="10266080" cy="31202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Văn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học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Thơ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: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Ảnh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Bác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86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437CC9-4443-4B62-A210-067E2B791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2" y="0"/>
            <a:ext cx="635390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544044-F5AC-43FD-998B-FA711CA4C0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" y="0"/>
            <a:ext cx="5825192" cy="6858000"/>
          </a:xfrm>
          <a:prstGeom prst="rect">
            <a:avLst/>
          </a:prstGeom>
        </p:spPr>
      </p:pic>
      <p:pic>
        <p:nvPicPr>
          <p:cNvPr id="3" name="video-1620615016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0125" y="3400425"/>
            <a:ext cx="31750" cy="57150"/>
          </a:xfrm>
          <a:prstGeom prst="rect">
            <a:avLst/>
          </a:prstGeom>
        </p:spPr>
      </p:pic>
      <p:pic>
        <p:nvPicPr>
          <p:cNvPr id="2" name="video-1620615016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0125" y="3400425"/>
            <a:ext cx="31750" cy="57150"/>
          </a:xfrm>
          <a:prstGeom prst="rect">
            <a:avLst/>
          </a:prstGeom>
        </p:spPr>
      </p:pic>
      <p:pic>
        <p:nvPicPr>
          <p:cNvPr id="4" name="video-1620615016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853" y="2944536"/>
            <a:ext cx="285022" cy="51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5738E-68F5-415E-A64D-1219B95EABBF}"/>
              </a:ext>
            </a:extLst>
          </p:cNvPr>
          <p:cNvSpPr/>
          <p:nvPr/>
        </p:nvSpPr>
        <p:spPr>
          <a:xfrm>
            <a:off x="4777530" y="603962"/>
            <a:ext cx="2636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 THƠ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71C5A-D9E8-4F1A-8358-A14B58AA0024}"/>
              </a:ext>
            </a:extLst>
          </p:cNvPr>
          <p:cNvSpPr txBox="1"/>
          <p:nvPr/>
        </p:nvSpPr>
        <p:spPr>
          <a:xfrm>
            <a:off x="4200754" y="2308887"/>
            <a:ext cx="4065563" cy="830997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ẢNH BÁC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81A61-D171-48FE-B4F4-F74D77395280}"/>
              </a:ext>
            </a:extLst>
          </p:cNvPr>
          <p:cNvSpPr txBox="1"/>
          <p:nvPr/>
        </p:nvSpPr>
        <p:spPr>
          <a:xfrm>
            <a:off x="3460651" y="4234375"/>
            <a:ext cx="6485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</a:t>
            </a:r>
          </a:p>
        </p:txBody>
      </p:sp>
    </p:spTree>
    <p:extLst>
      <p:ext uri="{BB962C8B-B14F-4D97-AF65-F5344CB8AC3E}">
        <p14:creationId xmlns:p14="http://schemas.microsoft.com/office/powerpoint/2010/main" val="30586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9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8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63C0EF-8600-43A3-9C7B-DC31C6E6E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3501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B58FEE-D966-4D49-924F-0EACE1DFE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27" y="1"/>
            <a:ext cx="3757373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CDED2C-2E67-4E28-8735-76BA6B246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14" y="0"/>
            <a:ext cx="3599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0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1CF59B-3702-4462-9940-512F442A6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0326"/>
            <a:ext cx="7202658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01A725-D4BF-43B0-B262-90408CB425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48" y="243281"/>
            <a:ext cx="5010518" cy="67384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25152D-7326-40EF-B478-55B0FACAFC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207348" cy="1730325"/>
          </a:xfrm>
          <a:prstGeom prst="rect">
            <a:avLst/>
          </a:prstGeom>
        </p:spPr>
      </p:pic>
      <p:pic>
        <p:nvPicPr>
          <p:cNvPr id="2" name="video-162061409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80125" y="3400425"/>
            <a:ext cx="31750" cy="57150"/>
          </a:xfrm>
          <a:prstGeom prst="rect">
            <a:avLst/>
          </a:prstGeom>
        </p:spPr>
      </p:pic>
      <p:pic>
        <p:nvPicPr>
          <p:cNvPr id="3" name="video-162061409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80125" y="3400425"/>
            <a:ext cx="31750" cy="57150"/>
          </a:xfrm>
          <a:prstGeom prst="rect">
            <a:avLst/>
          </a:prstGeom>
        </p:spPr>
      </p:pic>
      <p:pic>
        <p:nvPicPr>
          <p:cNvPr id="4" name="video-162061409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6080124" y="3045204"/>
            <a:ext cx="197345" cy="35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4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632383-84EB-4206-A644-34414A091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AEC839-181B-49B1-81C3-616ABF1E7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2F553C-4C23-4F47-B3B9-6DB7B2585BB0}"/>
              </a:ext>
            </a:extLst>
          </p:cNvPr>
          <p:cNvSpPr/>
          <p:nvPr/>
        </p:nvSpPr>
        <p:spPr>
          <a:xfrm>
            <a:off x="168812" y="225081"/>
            <a:ext cx="11612716" cy="23211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32</Words>
  <Application>Microsoft Office PowerPoint</Application>
  <PresentationFormat>Widescreen</PresentationFormat>
  <Paragraphs>7</Paragraphs>
  <Slides>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truc</dc:creator>
  <cp:lastModifiedBy>fjd</cp:lastModifiedBy>
  <cp:revision>13</cp:revision>
  <dcterms:created xsi:type="dcterms:W3CDTF">2021-05-07T15:19:38Z</dcterms:created>
  <dcterms:modified xsi:type="dcterms:W3CDTF">2024-03-13T05:16:31Z</dcterms:modified>
</cp:coreProperties>
</file>