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56" r:id="rId4"/>
    <p:sldId id="257" r:id="rId5"/>
    <p:sldId id="258" r:id="rId6"/>
    <p:sldId id="266" r:id="rId7"/>
    <p:sldId id="267" r:id="rId8"/>
    <p:sldId id="262" r:id="rId9"/>
    <p:sldId id="265" r:id="rId10"/>
    <p:sldId id="264" r:id="rId11"/>
    <p:sldId id="291" r:id="rId12"/>
    <p:sldId id="263" r:id="rId13"/>
    <p:sldId id="259" r:id="rId14"/>
    <p:sldId id="261" r:id="rId15"/>
    <p:sldId id="268" r:id="rId16"/>
    <p:sldId id="260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1" r:id="rId25"/>
    <p:sldId id="269" r:id="rId26"/>
    <p:sldId id="279" r:id="rId27"/>
    <p:sldId id="270" r:id="rId28"/>
    <p:sldId id="28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0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55A"/>
    <a:srgbClr val="E52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9194-C2A2-4187-B7E6-A6960CDE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F8240-EAF0-4DFD-A632-0345E89A0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4A6F-AEAC-4292-A8C2-79EB71D7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E9E9-9FC3-4322-8CA4-75721B2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6C2E-5336-4CB8-9FED-04780D1B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AFD-99F2-4FAD-A76B-461CCAF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9D9C-23E9-40AD-8CF3-8BF2A839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6C97-9DD6-472C-BED2-1990A689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FD18-BBED-442D-AF31-575CFF1E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95C3-05BE-44E7-BB55-C26652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0BE30-08BA-494C-98BA-753E2F8AB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01E66-C200-4391-AFE6-D63A4AE8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2809-FF66-4416-B58B-5614A27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7338-D88A-4027-B117-33E9E133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B771-F15D-4C9F-834C-8FF9484B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9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1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6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0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9E-8DEA-4A01-9DF5-CA31AECF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1497-9D33-4701-BEB0-635E5C1B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F273-C096-4674-A395-988FA18F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3B25-2F09-43D6-8079-6715614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28DD-2F21-4C5C-B18A-B9F31AA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8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2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721" y="273050"/>
            <a:ext cx="10968567" cy="58547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sz="1400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sz="1400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en-US" sz="1400" noProof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Arial" charset="0"/>
                <a:cs typeface="+mn-ea"/>
              </a:rPr>
              <a:pPr fontAlgn="base"/>
              <a:t>‹#›</a:t>
            </a:fld>
            <a:endParaRPr lang="en-US" altLang="en-US" sz="1400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8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4247-CFB6-4185-80CD-E3CC89B9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9DB7-315C-404F-B44D-28A17AD1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0801-28CD-4BF8-ADFD-CDD4978A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12CC-1CD2-42B2-9EEE-C760CC71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7635-6C71-4C7D-A59A-81B2CCE1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F9CC-D103-4334-B592-1BD61FFE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3DAF-C644-453D-8669-AEB437AE0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9A02-3C3C-4ADF-AEF9-AB108C114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D5476-5C1A-427F-9218-426DA02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DB32-0A39-48EC-8BC1-7AFE6060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56201-1CE3-474A-9690-5E46091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476-A04A-48C7-8189-132E2FC5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70C1-86C2-4CE5-A9DA-7469D626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3FA7-DFD8-4CF2-AE25-628B796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1D8E5-18CC-4CD4-B587-0231E4A4F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CE9A-474C-4F22-A67D-C2630E67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5321D-B161-47B5-ADDB-A97049F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2E32E-CB89-4394-8E33-49D0C595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EEBE5-D0F8-4977-9E2A-E1FDCE57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C5-E4F0-45F8-9D69-BAB715A6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583E4-F32E-4126-8542-E4694176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98D7-EAFA-426B-B27C-CDD2020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5064-2E4C-4B79-B190-3CBB943F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F8DAB-E403-4FE4-BFC2-CFE5196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2A1C7-F34F-4053-B55A-3F43E0D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B6E0-61B1-48DC-BB7B-9D142F5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2DF-B414-46EA-92D1-6E9AC1D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1054-02F6-43A4-B0CC-4C210D5A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97C9-FD18-4068-A6E1-956031EB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42F8D-22A6-4039-894E-0D6F3BA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014E-4BA0-415C-9522-7948FB56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8B81-7FC0-4EE0-AE1F-39822F0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6E8-1FE8-4A7E-B241-01B1B2F9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4F2BD-6D22-460B-873C-E6ECCA5AA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4FEA-A2FB-429C-9115-B77B6E8A7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32AE-957E-49CA-833F-A642FD1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B2194-6FBC-4E95-97AB-EC2B7C28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33BD-B190-460F-B383-11E52E55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820E-47AC-4425-8D61-D3765ABE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2059-AB71-4ED6-8F98-646125A3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6656-3C98-43DF-8B9A-0FEF88122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AF3A-8035-475C-A1A8-DEF2D7694FC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0147-ABD9-4E48-9C22-0411B0AC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434D-B741-43CA-92E8-9A4675A2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18"/>
          <p:cNvSpPr>
            <a:spLocks noChangeArrowheads="1" noChangeShapeType="1" noTextEdit="1"/>
          </p:cNvSpPr>
          <p:nvPr/>
        </p:nvSpPr>
        <p:spPr bwMode="auto">
          <a:xfrm>
            <a:off x="4792133" y="311157"/>
            <a:ext cx="27432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4820" name="WordArt 17"/>
          <p:cNvSpPr>
            <a:spLocks noChangeArrowheads="1" noChangeShapeType="1" noTextEdit="1"/>
          </p:cNvSpPr>
          <p:nvPr/>
        </p:nvSpPr>
        <p:spPr bwMode="auto">
          <a:xfrm>
            <a:off x="2602963" y="1000827"/>
            <a:ext cx="6400800" cy="181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4821" name="WordArt 2"/>
          <p:cNvSpPr>
            <a:spLocks noChangeArrowheads="1" noChangeShapeType="1" noTextEdit="1"/>
          </p:cNvSpPr>
          <p:nvPr/>
        </p:nvSpPr>
        <p:spPr bwMode="auto">
          <a:xfrm>
            <a:off x="1993363" y="5727886"/>
            <a:ext cx="762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</a:t>
            </a:r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 Thị Thu Thủy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822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08" y="3429000"/>
            <a:ext cx="443018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9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F7A34F-1ED2-4E38-A39E-E359639FA800}"/>
              </a:ext>
            </a:extLst>
          </p:cNvPr>
          <p:cNvSpPr/>
          <p:nvPr/>
        </p:nvSpPr>
        <p:spPr>
          <a:xfrm>
            <a:off x="2170630" y="238649"/>
            <a:ext cx="7850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mèo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EBC215-79BA-480A-AB45-9FC6CE5753EB}"/>
              </a:ext>
            </a:extLst>
          </p:cNvPr>
          <p:cNvCxnSpPr>
            <a:cxnSpLocks/>
          </p:cNvCxnSpPr>
          <p:nvPr/>
        </p:nvCxnSpPr>
        <p:spPr>
          <a:xfrm>
            <a:off x="1073994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45B3E5-48E5-41BC-8B7F-06702898A14C}"/>
              </a:ext>
            </a:extLst>
          </p:cNvPr>
          <p:cNvCxnSpPr>
            <a:cxnSpLocks/>
          </p:cNvCxnSpPr>
          <p:nvPr/>
        </p:nvCxnSpPr>
        <p:spPr>
          <a:xfrm>
            <a:off x="954724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3E854D-756D-4BF8-A989-C46FB960D2E1}"/>
              </a:ext>
            </a:extLst>
          </p:cNvPr>
          <p:cNvSpPr/>
          <p:nvPr/>
        </p:nvSpPr>
        <p:spPr>
          <a:xfrm>
            <a:off x="974603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9A326-97A0-4301-A185-A4CF16C02285}"/>
              </a:ext>
            </a:extLst>
          </p:cNvPr>
          <p:cNvSpPr/>
          <p:nvPr/>
        </p:nvSpPr>
        <p:spPr>
          <a:xfrm>
            <a:off x="989843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C2C68-3FF0-4928-B33E-60C9FF6863C4}"/>
              </a:ext>
            </a:extLst>
          </p:cNvPr>
          <p:cNvSpPr txBox="1"/>
          <p:nvPr/>
        </p:nvSpPr>
        <p:spPr>
          <a:xfrm>
            <a:off x="1020354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2A54A-6396-4E42-9F44-E6C0E8803CF8}"/>
              </a:ext>
            </a:extLst>
          </p:cNvPr>
          <p:cNvSpPr txBox="1"/>
          <p:nvPr/>
        </p:nvSpPr>
        <p:spPr>
          <a:xfrm>
            <a:off x="1017436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5C37B-4C49-4B4A-8AB2-D487DD81F21B}"/>
              </a:ext>
            </a:extLst>
          </p:cNvPr>
          <p:cNvSpPr txBox="1"/>
          <p:nvPr/>
        </p:nvSpPr>
        <p:spPr>
          <a:xfrm>
            <a:off x="1027643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4CA35-4DA5-4923-95D0-B4D0AD1F21DD}"/>
              </a:ext>
            </a:extLst>
          </p:cNvPr>
          <p:cNvSpPr txBox="1"/>
          <p:nvPr/>
        </p:nvSpPr>
        <p:spPr>
          <a:xfrm>
            <a:off x="1022404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5173A-2B6B-4DAC-A09F-0C72C1D6E785}"/>
              </a:ext>
            </a:extLst>
          </p:cNvPr>
          <p:cNvSpPr txBox="1"/>
          <p:nvPr/>
        </p:nvSpPr>
        <p:spPr>
          <a:xfrm>
            <a:off x="1018098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2530" name="Picture 2" descr="Káº¿t quáº£ hÃ¬nh áº£nh cho CON MÃO">
            <a:extLst>
              <a:ext uri="{FF2B5EF4-FFF2-40B4-BE49-F238E27FC236}">
                <a16:creationId xmlns:a16="http://schemas.microsoft.com/office/drawing/2014/main" id="{5AB9408D-A22A-4B48-B4CC-BE344901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97" y="1772479"/>
            <a:ext cx="5822749" cy="43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CE4AF-1031-4E2C-8BE5-3527B68B2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0" y="4584787"/>
            <a:ext cx="1945840" cy="1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37B61E-4DA0-498F-B8B3-F8B62409D922}"/>
              </a:ext>
            </a:extLst>
          </p:cNvPr>
          <p:cNvSpPr/>
          <p:nvPr/>
        </p:nvSpPr>
        <p:spPr>
          <a:xfrm>
            <a:off x="1635964" y="209621"/>
            <a:ext cx="892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5DF5435-DE6A-4F40-AD6F-4011039BDCB4}"/>
              </a:ext>
            </a:extLst>
          </p:cNvPr>
          <p:cNvSpPr/>
          <p:nvPr/>
        </p:nvSpPr>
        <p:spPr>
          <a:xfrm>
            <a:off x="399143" y="3004455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E4E15E1F-CE84-4F62-86B8-F9C07FB11ACB}"/>
              </a:ext>
            </a:extLst>
          </p:cNvPr>
          <p:cNvSpPr/>
          <p:nvPr/>
        </p:nvSpPr>
        <p:spPr>
          <a:xfrm>
            <a:off x="2518228" y="3415517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A9F7953-FB6D-4DC3-9529-E02CB38BB4FF}"/>
              </a:ext>
            </a:extLst>
          </p:cNvPr>
          <p:cNvSpPr/>
          <p:nvPr/>
        </p:nvSpPr>
        <p:spPr>
          <a:xfrm>
            <a:off x="4274456" y="3004454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77860A39-6C99-4BD9-A94B-3BE6525F9878}"/>
              </a:ext>
            </a:extLst>
          </p:cNvPr>
          <p:cNvSpPr/>
          <p:nvPr/>
        </p:nvSpPr>
        <p:spPr>
          <a:xfrm>
            <a:off x="6520541" y="3415516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E255461-F5E6-4106-90B0-BF5EC31343E1}"/>
              </a:ext>
            </a:extLst>
          </p:cNvPr>
          <p:cNvSpPr/>
          <p:nvPr/>
        </p:nvSpPr>
        <p:spPr>
          <a:xfrm>
            <a:off x="9957441" y="3356160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512EA-1FF7-4C13-868B-91A11E216D14}"/>
              </a:ext>
            </a:extLst>
          </p:cNvPr>
          <p:cNvCxnSpPr>
            <a:cxnSpLocks/>
          </p:cNvCxnSpPr>
          <p:nvPr/>
        </p:nvCxnSpPr>
        <p:spPr>
          <a:xfrm>
            <a:off x="10798949" y="93764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E4D615-5B5D-48E3-99F1-2CFD5A32D043}"/>
              </a:ext>
            </a:extLst>
          </p:cNvPr>
          <p:cNvCxnSpPr>
            <a:cxnSpLocks/>
          </p:cNvCxnSpPr>
          <p:nvPr/>
        </p:nvCxnSpPr>
        <p:spPr>
          <a:xfrm>
            <a:off x="9606253" y="219659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FF3F653-F0CC-4662-BCA6-0E3393FDBF26}"/>
              </a:ext>
            </a:extLst>
          </p:cNvPr>
          <p:cNvSpPr/>
          <p:nvPr/>
        </p:nvSpPr>
        <p:spPr>
          <a:xfrm>
            <a:off x="9805040" y="118943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AD891E-26AC-4A95-8E30-7E9B12255D6C}"/>
              </a:ext>
            </a:extLst>
          </p:cNvPr>
          <p:cNvSpPr/>
          <p:nvPr/>
        </p:nvSpPr>
        <p:spPr>
          <a:xfrm>
            <a:off x="9957441" y="134183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6B921-2279-4BD3-9B7A-4A0DC757555D}"/>
              </a:ext>
            </a:extLst>
          </p:cNvPr>
          <p:cNvSpPr txBox="1"/>
          <p:nvPr/>
        </p:nvSpPr>
        <p:spPr>
          <a:xfrm>
            <a:off x="10262552" y="13777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43DC73-E16D-416B-8135-35DA09912009}"/>
              </a:ext>
            </a:extLst>
          </p:cNvPr>
          <p:cNvSpPr txBox="1"/>
          <p:nvPr/>
        </p:nvSpPr>
        <p:spPr>
          <a:xfrm>
            <a:off x="10233369" y="141375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B16A38-9D96-4D0D-8C79-F25264AB6477}"/>
              </a:ext>
            </a:extLst>
          </p:cNvPr>
          <p:cNvSpPr txBox="1"/>
          <p:nvPr/>
        </p:nvSpPr>
        <p:spPr>
          <a:xfrm>
            <a:off x="10335441" y="13957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16691-23B3-4678-B448-BA6021FB2D32}"/>
              </a:ext>
            </a:extLst>
          </p:cNvPr>
          <p:cNvSpPr txBox="1"/>
          <p:nvPr/>
        </p:nvSpPr>
        <p:spPr>
          <a:xfrm>
            <a:off x="10283056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27476-723E-4E87-9BFE-2731C9F1774E}"/>
              </a:ext>
            </a:extLst>
          </p:cNvPr>
          <p:cNvSpPr txBox="1"/>
          <p:nvPr/>
        </p:nvSpPr>
        <p:spPr>
          <a:xfrm>
            <a:off x="10239990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237761-75C1-4129-BCCF-22D6DD49D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4" y="4989281"/>
            <a:ext cx="1528150" cy="15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C7C167-79D9-46EC-B4EA-93E3D25CE5AF}"/>
              </a:ext>
            </a:extLst>
          </p:cNvPr>
          <p:cNvSpPr/>
          <p:nvPr/>
        </p:nvSpPr>
        <p:spPr>
          <a:xfrm>
            <a:off x="737097" y="848249"/>
            <a:ext cx="10717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thuộc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C895F8C3-AD84-4A3A-AEA3-A7B857DD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7" y="2220569"/>
            <a:ext cx="3796165" cy="44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66698-71B8-4F3B-9763-DC99DD0CD98C}"/>
              </a:ext>
            </a:extLst>
          </p:cNvPr>
          <p:cNvCxnSpPr>
            <a:cxnSpLocks/>
          </p:cNvCxnSpPr>
          <p:nvPr/>
        </p:nvCxnSpPr>
        <p:spPr>
          <a:xfrm>
            <a:off x="10275483" y="163787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6EF57A-F05C-470D-98DE-15ED2D4F5AF2}"/>
              </a:ext>
            </a:extLst>
          </p:cNvPr>
          <p:cNvCxnSpPr>
            <a:cxnSpLocks/>
          </p:cNvCxnSpPr>
          <p:nvPr/>
        </p:nvCxnSpPr>
        <p:spPr>
          <a:xfrm>
            <a:off x="9082787" y="289682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10F8D99-07F4-4462-83C8-66C0D892E4FC}"/>
              </a:ext>
            </a:extLst>
          </p:cNvPr>
          <p:cNvSpPr/>
          <p:nvPr/>
        </p:nvSpPr>
        <p:spPr>
          <a:xfrm>
            <a:off x="9281574" y="188966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7D92E1-284C-4AF3-96C1-4D90077B1E19}"/>
              </a:ext>
            </a:extLst>
          </p:cNvPr>
          <p:cNvSpPr/>
          <p:nvPr/>
        </p:nvSpPr>
        <p:spPr>
          <a:xfrm>
            <a:off x="9433975" y="204206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3D402-2EB2-48E9-BB4A-330B100A47C9}"/>
              </a:ext>
            </a:extLst>
          </p:cNvPr>
          <p:cNvSpPr txBox="1"/>
          <p:nvPr/>
        </p:nvSpPr>
        <p:spPr>
          <a:xfrm>
            <a:off x="9739086" y="20780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403C6-D4E2-4E86-9EFA-FA65FA1FF714}"/>
              </a:ext>
            </a:extLst>
          </p:cNvPr>
          <p:cNvSpPr txBox="1"/>
          <p:nvPr/>
        </p:nvSpPr>
        <p:spPr>
          <a:xfrm>
            <a:off x="9709903" y="211398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D6D69-CBC2-40FC-BA35-77104CAD6218}"/>
              </a:ext>
            </a:extLst>
          </p:cNvPr>
          <p:cNvSpPr txBox="1"/>
          <p:nvPr/>
        </p:nvSpPr>
        <p:spPr>
          <a:xfrm>
            <a:off x="9811975" y="20960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5CFEB-1608-4D71-9EE2-A6D6C80BDB99}"/>
              </a:ext>
            </a:extLst>
          </p:cNvPr>
          <p:cNvSpPr txBox="1"/>
          <p:nvPr/>
        </p:nvSpPr>
        <p:spPr>
          <a:xfrm>
            <a:off x="9759590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F15D9-903B-4588-8D21-5BF2168E4B25}"/>
              </a:ext>
            </a:extLst>
          </p:cNvPr>
          <p:cNvSpPr txBox="1"/>
          <p:nvPr/>
        </p:nvSpPr>
        <p:spPr>
          <a:xfrm>
            <a:off x="9716524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188B1-CA0C-4E24-BFFA-A0BECED067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55" y="4955063"/>
            <a:ext cx="1672771" cy="16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1BEC4-71AD-45A7-BFA8-7BCFD5F72FEB}"/>
              </a:ext>
            </a:extLst>
          </p:cNvPr>
          <p:cNvSpPr/>
          <p:nvPr/>
        </p:nvSpPr>
        <p:spPr>
          <a:xfrm>
            <a:off x="1228862" y="616020"/>
            <a:ext cx="9995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113,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Káº¿t quáº£ hÃ¬nh áº£nh cho xe cá»©u thÆ°Æ¡ng">
            <a:extLst>
              <a:ext uri="{FF2B5EF4-FFF2-40B4-BE49-F238E27FC236}">
                <a16:creationId xmlns:a16="http://schemas.microsoft.com/office/drawing/2014/main" id="{B354C9FE-7111-487C-A539-E33668C7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0" y="2187122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BB3A2-63A2-49E7-98DE-028F4BB56971}"/>
              </a:ext>
            </a:extLst>
          </p:cNvPr>
          <p:cNvCxnSpPr>
            <a:cxnSpLocks/>
          </p:cNvCxnSpPr>
          <p:nvPr/>
        </p:nvCxnSpPr>
        <p:spPr>
          <a:xfrm>
            <a:off x="10580919" y="141215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8C90-A7DC-4B4C-9704-38B11BFE8EA8}"/>
              </a:ext>
            </a:extLst>
          </p:cNvPr>
          <p:cNvCxnSpPr>
            <a:cxnSpLocks/>
          </p:cNvCxnSpPr>
          <p:nvPr/>
        </p:nvCxnSpPr>
        <p:spPr>
          <a:xfrm>
            <a:off x="9388223" y="267111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63FEC4-0C22-453C-A5F1-58D838A56AC5}"/>
              </a:ext>
            </a:extLst>
          </p:cNvPr>
          <p:cNvSpPr/>
          <p:nvPr/>
        </p:nvSpPr>
        <p:spPr>
          <a:xfrm>
            <a:off x="9587010" y="166394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9BE81-5945-4DA5-B50B-53338F329C22}"/>
              </a:ext>
            </a:extLst>
          </p:cNvPr>
          <p:cNvSpPr/>
          <p:nvPr/>
        </p:nvSpPr>
        <p:spPr>
          <a:xfrm>
            <a:off x="9739411" y="181634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741D7-8F34-41A6-A171-DAAB9C79EF94}"/>
              </a:ext>
            </a:extLst>
          </p:cNvPr>
          <p:cNvSpPr txBox="1"/>
          <p:nvPr/>
        </p:nvSpPr>
        <p:spPr>
          <a:xfrm>
            <a:off x="10044522" y="185230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77595-4F7B-440E-9DAF-84A2D6373FEE}"/>
              </a:ext>
            </a:extLst>
          </p:cNvPr>
          <p:cNvSpPr txBox="1"/>
          <p:nvPr/>
        </p:nvSpPr>
        <p:spPr>
          <a:xfrm>
            <a:off x="10015339" y="188826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63D92-D1F4-434D-B3B0-8CA36C75881F}"/>
              </a:ext>
            </a:extLst>
          </p:cNvPr>
          <p:cNvSpPr txBox="1"/>
          <p:nvPr/>
        </p:nvSpPr>
        <p:spPr>
          <a:xfrm>
            <a:off x="10117411" y="18702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1E857-1113-41CB-8809-80743DAA8BEC}"/>
              </a:ext>
            </a:extLst>
          </p:cNvPr>
          <p:cNvSpPr txBox="1"/>
          <p:nvPr/>
        </p:nvSpPr>
        <p:spPr>
          <a:xfrm>
            <a:off x="10065026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B9A4E-3CAD-4227-A70D-0879211289C7}"/>
              </a:ext>
            </a:extLst>
          </p:cNvPr>
          <p:cNvSpPr txBox="1"/>
          <p:nvPr/>
        </p:nvSpPr>
        <p:spPr>
          <a:xfrm>
            <a:off x="10021960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3269B-40EC-4E2F-978A-CA13B6476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6" y="4834568"/>
            <a:ext cx="1966710" cy="15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65384" y="1156157"/>
            <a:ext cx="5109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2: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Tăng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cũng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EFFAB-E755-4972-BCD1-DE4ABAD74BC7}"/>
              </a:ext>
            </a:extLst>
          </p:cNvPr>
          <p:cNvSpPr/>
          <p:nvPr/>
        </p:nvSpPr>
        <p:spPr>
          <a:xfrm>
            <a:off x="1099066" y="790192"/>
            <a:ext cx="10313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218" name="Picture 2" descr="Káº¿t quáº£ hÃ¬nh áº£nh cho trang phá»¥c mÃ¹a hÃ¨ cá»§a bÃ©">
            <a:extLst>
              <a:ext uri="{FF2B5EF4-FFF2-40B4-BE49-F238E27FC236}">
                <a16:creationId xmlns:a16="http://schemas.microsoft.com/office/drawing/2014/main" id="{39ED19BC-0EDD-42DC-8ACE-587A513F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8" y="2148794"/>
            <a:ext cx="5470978" cy="41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5EC37C-5FE5-49DA-8D07-7AFCD635A48C}"/>
              </a:ext>
            </a:extLst>
          </p:cNvPr>
          <p:cNvCxnSpPr>
            <a:cxnSpLocks/>
          </p:cNvCxnSpPr>
          <p:nvPr/>
        </p:nvCxnSpPr>
        <p:spPr>
          <a:xfrm>
            <a:off x="10594047" y="152463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CF2F1-3D76-460F-9969-553CF3C1BE9C}"/>
              </a:ext>
            </a:extLst>
          </p:cNvPr>
          <p:cNvCxnSpPr>
            <a:cxnSpLocks/>
          </p:cNvCxnSpPr>
          <p:nvPr/>
        </p:nvCxnSpPr>
        <p:spPr>
          <a:xfrm>
            <a:off x="9401351" y="278358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6BB17F1-02F5-4FC6-A971-EAD05CF24805}"/>
              </a:ext>
            </a:extLst>
          </p:cNvPr>
          <p:cNvSpPr/>
          <p:nvPr/>
        </p:nvSpPr>
        <p:spPr>
          <a:xfrm>
            <a:off x="9600138" y="177642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45BC0-FE4C-4E22-9ED7-55F5937CFA53}"/>
              </a:ext>
            </a:extLst>
          </p:cNvPr>
          <p:cNvSpPr/>
          <p:nvPr/>
        </p:nvSpPr>
        <p:spPr>
          <a:xfrm>
            <a:off x="9752539" y="192882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DEA5F-E444-49C3-8566-9DD0F26E18E2}"/>
              </a:ext>
            </a:extLst>
          </p:cNvPr>
          <p:cNvSpPr txBox="1"/>
          <p:nvPr/>
        </p:nvSpPr>
        <p:spPr>
          <a:xfrm>
            <a:off x="10057650" y="196478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00CF3-7922-4399-AAB0-31FC99F8B7E8}"/>
              </a:ext>
            </a:extLst>
          </p:cNvPr>
          <p:cNvSpPr txBox="1"/>
          <p:nvPr/>
        </p:nvSpPr>
        <p:spPr>
          <a:xfrm>
            <a:off x="10028467" y="200074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0D-A863-4725-9884-86C13219F033}"/>
              </a:ext>
            </a:extLst>
          </p:cNvPr>
          <p:cNvSpPr txBox="1"/>
          <p:nvPr/>
        </p:nvSpPr>
        <p:spPr>
          <a:xfrm>
            <a:off x="10130539" y="19827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7E456-8168-44E5-A1CD-6B897C8B8547}"/>
              </a:ext>
            </a:extLst>
          </p:cNvPr>
          <p:cNvSpPr txBox="1"/>
          <p:nvPr/>
        </p:nvSpPr>
        <p:spPr>
          <a:xfrm>
            <a:off x="10078154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0744-4AB8-49AC-A831-C4C739682911}"/>
              </a:ext>
            </a:extLst>
          </p:cNvPr>
          <p:cNvSpPr txBox="1"/>
          <p:nvPr/>
        </p:nvSpPr>
        <p:spPr>
          <a:xfrm>
            <a:off x="10035088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1030F0-D9E6-4FAE-AF1D-9B07C87B7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4561115"/>
            <a:ext cx="1832428" cy="18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2978D-FA91-4912-BC93-6654DA7A8A26}"/>
              </a:ext>
            </a:extLst>
          </p:cNvPr>
          <p:cNvSpPr/>
          <p:nvPr/>
        </p:nvSpPr>
        <p:spPr>
          <a:xfrm>
            <a:off x="2796611" y="346221"/>
            <a:ext cx="6251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10242" name="Picture 2" descr="Káº¿t quáº£ hÃ¬nh áº£nh cho tranh 4 mÃ¹a xuÃ¢n háº¡ thu ÄÃ´ng">
            <a:extLst>
              <a:ext uri="{FF2B5EF4-FFF2-40B4-BE49-F238E27FC236}">
                <a16:creationId xmlns:a16="http://schemas.microsoft.com/office/drawing/2014/main" id="{39DA38AC-1C88-4376-8193-F841B70B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892771"/>
            <a:ext cx="7213600" cy="39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D5279-8D9D-43C0-840B-051A72A27553}"/>
              </a:ext>
            </a:extLst>
          </p:cNvPr>
          <p:cNvCxnSpPr>
            <a:cxnSpLocks/>
          </p:cNvCxnSpPr>
          <p:nvPr/>
        </p:nvCxnSpPr>
        <p:spPr>
          <a:xfrm>
            <a:off x="10841856" y="915032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C38FB-937C-4D2F-B5C2-ADDC1625AB9A}"/>
              </a:ext>
            </a:extLst>
          </p:cNvPr>
          <p:cNvCxnSpPr>
            <a:cxnSpLocks/>
          </p:cNvCxnSpPr>
          <p:nvPr/>
        </p:nvCxnSpPr>
        <p:spPr>
          <a:xfrm>
            <a:off x="9649160" y="2173988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AFBA55F-912E-452B-B556-AC69DF6483DD}"/>
              </a:ext>
            </a:extLst>
          </p:cNvPr>
          <p:cNvSpPr/>
          <p:nvPr/>
        </p:nvSpPr>
        <p:spPr>
          <a:xfrm>
            <a:off x="9847947" y="1166824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80563-D32E-4FDB-859D-9F7CD450DA1A}"/>
              </a:ext>
            </a:extLst>
          </p:cNvPr>
          <p:cNvSpPr/>
          <p:nvPr/>
        </p:nvSpPr>
        <p:spPr>
          <a:xfrm>
            <a:off x="10000348" y="1319224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F5265-409D-482F-9841-1C165BFC5569}"/>
              </a:ext>
            </a:extLst>
          </p:cNvPr>
          <p:cNvSpPr txBox="1"/>
          <p:nvPr/>
        </p:nvSpPr>
        <p:spPr>
          <a:xfrm>
            <a:off x="10305459" y="135518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1A95-C36C-4267-B778-985FC23CC4DE}"/>
              </a:ext>
            </a:extLst>
          </p:cNvPr>
          <p:cNvSpPr txBox="1"/>
          <p:nvPr/>
        </p:nvSpPr>
        <p:spPr>
          <a:xfrm>
            <a:off x="10276276" y="13911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82FD6-7DED-4271-80AC-41B2CAE50F4C}"/>
              </a:ext>
            </a:extLst>
          </p:cNvPr>
          <p:cNvSpPr txBox="1"/>
          <p:nvPr/>
        </p:nvSpPr>
        <p:spPr>
          <a:xfrm>
            <a:off x="10378348" y="137316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9AD9B-4E06-4005-BB55-F7B9E9C193C9}"/>
              </a:ext>
            </a:extLst>
          </p:cNvPr>
          <p:cNvSpPr txBox="1"/>
          <p:nvPr/>
        </p:nvSpPr>
        <p:spPr>
          <a:xfrm>
            <a:off x="10325963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F10A0-8C94-47B1-BAE6-195DA7CBA128}"/>
              </a:ext>
            </a:extLst>
          </p:cNvPr>
          <p:cNvSpPr txBox="1"/>
          <p:nvPr/>
        </p:nvSpPr>
        <p:spPr>
          <a:xfrm>
            <a:off x="10282897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C5C781-53CB-4D27-A5BC-130E40C8E6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0" y="3885528"/>
            <a:ext cx="1997613" cy="15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ACE7C9-0C54-4123-B136-20DDACA0CD23}"/>
              </a:ext>
            </a:extLst>
          </p:cNvPr>
          <p:cNvSpPr/>
          <p:nvPr/>
        </p:nvSpPr>
        <p:spPr>
          <a:xfrm>
            <a:off x="2023857" y="267678"/>
            <a:ext cx="8492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kêu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Káº¿t quáº£ hÃ¬nh áº£nh cho con ve sáº§u">
            <a:extLst>
              <a:ext uri="{FF2B5EF4-FFF2-40B4-BE49-F238E27FC236}">
                <a16:creationId xmlns:a16="http://schemas.microsoft.com/office/drawing/2014/main" id="{C58907DB-6045-4542-A12E-BF7B81E4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70" y="1735685"/>
            <a:ext cx="6520334" cy="43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3B0E7-7032-42CA-A760-1A98FCE08F61}"/>
              </a:ext>
            </a:extLst>
          </p:cNvPr>
          <p:cNvCxnSpPr>
            <a:cxnSpLocks/>
          </p:cNvCxnSpPr>
          <p:nvPr/>
        </p:nvCxnSpPr>
        <p:spPr>
          <a:xfrm>
            <a:off x="10778646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7EE4FA-1F73-4C83-A79F-8B520D8EF393}"/>
              </a:ext>
            </a:extLst>
          </p:cNvPr>
          <p:cNvCxnSpPr>
            <a:cxnSpLocks/>
          </p:cNvCxnSpPr>
          <p:nvPr/>
        </p:nvCxnSpPr>
        <p:spPr>
          <a:xfrm>
            <a:off x="9585950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A73D0B5-DCC7-4CCD-BB8B-03AA1BE621ED}"/>
              </a:ext>
            </a:extLst>
          </p:cNvPr>
          <p:cNvSpPr/>
          <p:nvPr/>
        </p:nvSpPr>
        <p:spPr>
          <a:xfrm>
            <a:off x="9784737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2B37DF-06ED-4EBB-85D8-89A8A55DF9EB}"/>
              </a:ext>
            </a:extLst>
          </p:cNvPr>
          <p:cNvSpPr/>
          <p:nvPr/>
        </p:nvSpPr>
        <p:spPr>
          <a:xfrm>
            <a:off x="9937138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3B91F-B4E2-4F5B-A1F5-9B723712C4EB}"/>
              </a:ext>
            </a:extLst>
          </p:cNvPr>
          <p:cNvSpPr txBox="1"/>
          <p:nvPr/>
        </p:nvSpPr>
        <p:spPr>
          <a:xfrm>
            <a:off x="10242249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47289-20B7-438F-863F-A23A8AADDF23}"/>
              </a:ext>
            </a:extLst>
          </p:cNvPr>
          <p:cNvSpPr txBox="1"/>
          <p:nvPr/>
        </p:nvSpPr>
        <p:spPr>
          <a:xfrm>
            <a:off x="10213066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473D-DB01-44FF-A2DD-1A8028497B75}"/>
              </a:ext>
            </a:extLst>
          </p:cNvPr>
          <p:cNvSpPr txBox="1"/>
          <p:nvPr/>
        </p:nvSpPr>
        <p:spPr>
          <a:xfrm>
            <a:off x="10315138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EC02-FC57-4D76-B7DF-AF83A547280F}"/>
              </a:ext>
            </a:extLst>
          </p:cNvPr>
          <p:cNvSpPr txBox="1"/>
          <p:nvPr/>
        </p:nvSpPr>
        <p:spPr>
          <a:xfrm>
            <a:off x="10262753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E810-3DA7-44E9-8BBF-E0645BAE3FC2}"/>
              </a:ext>
            </a:extLst>
          </p:cNvPr>
          <p:cNvSpPr txBox="1"/>
          <p:nvPr/>
        </p:nvSpPr>
        <p:spPr>
          <a:xfrm>
            <a:off x="102196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D77DD-EC1F-4C4B-ACEF-5E5807CA1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9" y="3694046"/>
            <a:ext cx="2039257" cy="20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226834" cy="6877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A548CC-000F-487D-95BF-142D6B8B669B}"/>
              </a:ext>
            </a:extLst>
          </p:cNvPr>
          <p:cNvSpPr/>
          <p:nvPr/>
        </p:nvSpPr>
        <p:spPr>
          <a:xfrm>
            <a:off x="1412570" y="354763"/>
            <a:ext cx="9366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Loài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lăng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292" name="Picture 4" descr="Káº¿t quáº£ hÃ¬nh áº£nh cho cÃ¢y hoa báº±ng lÄng">
            <a:extLst>
              <a:ext uri="{FF2B5EF4-FFF2-40B4-BE49-F238E27FC236}">
                <a16:creationId xmlns:a16="http://schemas.microsoft.com/office/drawing/2014/main" id="{540C101D-0BF6-4690-AF1A-11962E11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96" y="1621012"/>
            <a:ext cx="3477161" cy="46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89635-2349-4DC0-A0C6-956A0F1A5A4B}"/>
              </a:ext>
            </a:extLst>
          </p:cNvPr>
          <p:cNvCxnSpPr>
            <a:cxnSpLocks/>
          </p:cNvCxnSpPr>
          <p:nvPr/>
        </p:nvCxnSpPr>
        <p:spPr>
          <a:xfrm>
            <a:off x="1084467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D114-CE7A-4C6B-9B38-ABF7918BE241}"/>
              </a:ext>
            </a:extLst>
          </p:cNvPr>
          <p:cNvCxnSpPr>
            <a:cxnSpLocks/>
          </p:cNvCxnSpPr>
          <p:nvPr/>
        </p:nvCxnSpPr>
        <p:spPr>
          <a:xfrm>
            <a:off x="965197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59927F3-9FBD-41C2-8E4D-EE74CA8EA94D}"/>
              </a:ext>
            </a:extLst>
          </p:cNvPr>
          <p:cNvSpPr/>
          <p:nvPr/>
        </p:nvSpPr>
        <p:spPr>
          <a:xfrm>
            <a:off x="985076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9987-216B-4CCC-BCB7-A22A9911EFB5}"/>
              </a:ext>
            </a:extLst>
          </p:cNvPr>
          <p:cNvSpPr/>
          <p:nvPr/>
        </p:nvSpPr>
        <p:spPr>
          <a:xfrm>
            <a:off x="1000316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E2165-A237-45B7-909C-2577D5FE3A6F}"/>
              </a:ext>
            </a:extLst>
          </p:cNvPr>
          <p:cNvSpPr txBox="1"/>
          <p:nvPr/>
        </p:nvSpPr>
        <p:spPr>
          <a:xfrm>
            <a:off x="1030827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61298-82F7-4B79-B95D-82C1C3188909}"/>
              </a:ext>
            </a:extLst>
          </p:cNvPr>
          <p:cNvSpPr txBox="1"/>
          <p:nvPr/>
        </p:nvSpPr>
        <p:spPr>
          <a:xfrm>
            <a:off x="1027909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E2C77-496A-4ABE-B74E-A12EA56E0E15}"/>
              </a:ext>
            </a:extLst>
          </p:cNvPr>
          <p:cNvSpPr txBox="1"/>
          <p:nvPr/>
        </p:nvSpPr>
        <p:spPr>
          <a:xfrm>
            <a:off x="1038116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BFC9-B992-4966-94E9-140A06D8E8C2}"/>
              </a:ext>
            </a:extLst>
          </p:cNvPr>
          <p:cNvSpPr txBox="1"/>
          <p:nvPr/>
        </p:nvSpPr>
        <p:spPr>
          <a:xfrm>
            <a:off x="1032877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A06B-91A5-41E3-9516-A6B5C145C601}"/>
              </a:ext>
            </a:extLst>
          </p:cNvPr>
          <p:cNvSpPr txBox="1"/>
          <p:nvPr/>
        </p:nvSpPr>
        <p:spPr>
          <a:xfrm>
            <a:off x="1028571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2294" name="Picture 6" descr="Káº¿t quáº£ hÃ¬nh áº£nh cho cÃ¢y hoa phÆ°á»£ng vÄ©">
            <a:extLst>
              <a:ext uri="{FF2B5EF4-FFF2-40B4-BE49-F238E27FC236}">
                <a16:creationId xmlns:a16="http://schemas.microsoft.com/office/drawing/2014/main" id="{FE28E402-DCB4-4607-81AC-1EDEBD81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00" y="1974230"/>
            <a:ext cx="3413924" cy="4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E669B-10F1-4955-B30F-766761B119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4" y="3694046"/>
            <a:ext cx="1763486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3E56B4-036C-436E-99DC-F17DB4090CF9}"/>
              </a:ext>
            </a:extLst>
          </p:cNvPr>
          <p:cNvSpPr/>
          <p:nvPr/>
        </p:nvSpPr>
        <p:spPr>
          <a:xfrm>
            <a:off x="1938868" y="166077"/>
            <a:ext cx="831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58B42F-D481-42C0-A302-A8664B5F4082}"/>
              </a:ext>
            </a:extLst>
          </p:cNvPr>
          <p:cNvSpPr/>
          <p:nvPr/>
        </p:nvSpPr>
        <p:spPr>
          <a:xfrm>
            <a:off x="2348602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BC147F-CB81-404D-B6F5-86FCD6710CB6}"/>
              </a:ext>
            </a:extLst>
          </p:cNvPr>
          <p:cNvSpPr/>
          <p:nvPr/>
        </p:nvSpPr>
        <p:spPr>
          <a:xfrm>
            <a:off x="2455045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3DF24A-38E9-479E-93BE-0FC15CF2429C}"/>
              </a:ext>
            </a:extLst>
          </p:cNvPr>
          <p:cNvSpPr/>
          <p:nvPr/>
        </p:nvSpPr>
        <p:spPr>
          <a:xfrm>
            <a:off x="3949408" y="1957139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0B3BA-33D4-4145-8C43-F1A3900B1049}"/>
              </a:ext>
            </a:extLst>
          </p:cNvPr>
          <p:cNvSpPr/>
          <p:nvPr/>
        </p:nvSpPr>
        <p:spPr>
          <a:xfrm>
            <a:off x="5347913" y="1969590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006EB-3F3E-4589-9745-88BE96BA8FC7}"/>
              </a:ext>
            </a:extLst>
          </p:cNvPr>
          <p:cNvSpPr/>
          <p:nvPr/>
        </p:nvSpPr>
        <p:spPr>
          <a:xfrm>
            <a:off x="6832307" y="1992813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FED30-8F56-47B0-BBC4-65E89354F863}"/>
              </a:ext>
            </a:extLst>
          </p:cNvPr>
          <p:cNvSpPr/>
          <p:nvPr/>
        </p:nvSpPr>
        <p:spPr>
          <a:xfrm>
            <a:off x="8272392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194473E-239B-45ED-AC2D-C6D8625CF08C}"/>
              </a:ext>
            </a:extLst>
          </p:cNvPr>
          <p:cNvSpPr/>
          <p:nvPr/>
        </p:nvSpPr>
        <p:spPr>
          <a:xfrm>
            <a:off x="3879860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4626BB6-2EE9-47A1-BC07-70455BAEFB85}"/>
              </a:ext>
            </a:extLst>
          </p:cNvPr>
          <p:cNvSpPr/>
          <p:nvPr/>
        </p:nvSpPr>
        <p:spPr>
          <a:xfrm>
            <a:off x="5301049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958C73-EFCA-461A-9D8F-839C5604D6CB}"/>
              </a:ext>
            </a:extLst>
          </p:cNvPr>
          <p:cNvSpPr/>
          <p:nvPr/>
        </p:nvSpPr>
        <p:spPr>
          <a:xfrm>
            <a:off x="6832307" y="331735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4ED07-DD62-4696-BB56-F7509E1084DF}"/>
              </a:ext>
            </a:extLst>
          </p:cNvPr>
          <p:cNvCxnSpPr>
            <a:cxnSpLocks/>
          </p:cNvCxnSpPr>
          <p:nvPr/>
        </p:nvCxnSpPr>
        <p:spPr>
          <a:xfrm>
            <a:off x="10799087" y="128069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43073B-7CDC-4576-8BC4-7D385F067396}"/>
              </a:ext>
            </a:extLst>
          </p:cNvPr>
          <p:cNvCxnSpPr>
            <a:cxnSpLocks/>
          </p:cNvCxnSpPr>
          <p:nvPr/>
        </p:nvCxnSpPr>
        <p:spPr>
          <a:xfrm>
            <a:off x="9606391" y="253964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B733988-C218-4056-96EA-7C9C1AFA1163}"/>
              </a:ext>
            </a:extLst>
          </p:cNvPr>
          <p:cNvSpPr/>
          <p:nvPr/>
        </p:nvSpPr>
        <p:spPr>
          <a:xfrm>
            <a:off x="9805178" y="153248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94C633-4120-42EC-B767-6DBE4619DFC3}"/>
              </a:ext>
            </a:extLst>
          </p:cNvPr>
          <p:cNvSpPr/>
          <p:nvPr/>
        </p:nvSpPr>
        <p:spPr>
          <a:xfrm>
            <a:off x="9957579" y="168488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A81C3-CF5C-405B-81CD-4557D57794B0}"/>
              </a:ext>
            </a:extLst>
          </p:cNvPr>
          <p:cNvSpPr txBox="1"/>
          <p:nvPr/>
        </p:nvSpPr>
        <p:spPr>
          <a:xfrm>
            <a:off x="10262690" y="17208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E13AF-18E4-4674-9188-07B48E2CF484}"/>
              </a:ext>
            </a:extLst>
          </p:cNvPr>
          <p:cNvSpPr txBox="1"/>
          <p:nvPr/>
        </p:nvSpPr>
        <p:spPr>
          <a:xfrm>
            <a:off x="10233507" y="175680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26D02-FCAD-4502-87B7-C2377929D3AB}"/>
              </a:ext>
            </a:extLst>
          </p:cNvPr>
          <p:cNvSpPr txBox="1"/>
          <p:nvPr/>
        </p:nvSpPr>
        <p:spPr>
          <a:xfrm>
            <a:off x="10335579" y="17388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F6EDC-433D-4834-900A-0F46C0C7EE7C}"/>
              </a:ext>
            </a:extLst>
          </p:cNvPr>
          <p:cNvSpPr txBox="1"/>
          <p:nvPr/>
        </p:nvSpPr>
        <p:spPr>
          <a:xfrm>
            <a:off x="10283194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325EC-3209-4232-B97E-D020DEFE3EC1}"/>
              </a:ext>
            </a:extLst>
          </p:cNvPr>
          <p:cNvSpPr txBox="1"/>
          <p:nvPr/>
        </p:nvSpPr>
        <p:spPr>
          <a:xfrm>
            <a:off x="10240128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F016DE-451A-461D-A5A0-E64E300F1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45" y="4916047"/>
            <a:ext cx="1775876" cy="17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E3B99-7BFD-40C4-B3FF-9EC6AEAFD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74" y="-152400"/>
            <a:ext cx="12192000" cy="701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7A6B2B-97FB-4C1B-95E5-A90842641894}"/>
              </a:ext>
            </a:extLst>
          </p:cNvPr>
          <p:cNvSpPr/>
          <p:nvPr/>
        </p:nvSpPr>
        <p:spPr>
          <a:xfrm>
            <a:off x="2831474" y="528329"/>
            <a:ext cx="6107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ỪNG CÁC CON ĐẾN VỚI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Ò CHƠI “RUNG CHUÔNG VÀNG”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6B8FC-EB25-49C7-B7AF-55843C8F7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25" y="1605547"/>
            <a:ext cx="3590204" cy="3595728"/>
          </a:xfrm>
          <a:prstGeom prst="rect">
            <a:avLst/>
          </a:prstGeom>
        </p:spPr>
      </p:pic>
      <p:pic>
        <p:nvPicPr>
          <p:cNvPr id="10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70D7BF6C-B1FC-4236-B1E4-868292007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373" y="8799443"/>
            <a:ext cx="609600" cy="315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6171C-A474-43BC-A0A5-9B62DEEE6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4" y="2492941"/>
            <a:ext cx="2219325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298405-3F39-4DDB-ACFB-2328DD776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05" y="263895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6" y="24008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618D6B-DC6F-47F8-B92E-984F9D74C2E9}"/>
              </a:ext>
            </a:extLst>
          </p:cNvPr>
          <p:cNvSpPr/>
          <p:nvPr/>
        </p:nvSpPr>
        <p:spPr>
          <a:xfrm>
            <a:off x="1105267" y="586992"/>
            <a:ext cx="9633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257869BD-09E9-4651-A210-C3866E585431}"/>
              </a:ext>
            </a:extLst>
          </p:cNvPr>
          <p:cNvSpPr/>
          <p:nvPr/>
        </p:nvSpPr>
        <p:spPr>
          <a:xfrm>
            <a:off x="2267858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7ADDD26-6929-41DD-8DD5-86B145628D45}"/>
              </a:ext>
            </a:extLst>
          </p:cNvPr>
          <p:cNvSpPr/>
          <p:nvPr/>
        </p:nvSpPr>
        <p:spPr>
          <a:xfrm>
            <a:off x="3374572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F7FE09A3-DA3B-4246-81B0-312121E192D7}"/>
              </a:ext>
            </a:extLst>
          </p:cNvPr>
          <p:cNvSpPr/>
          <p:nvPr/>
        </p:nvSpPr>
        <p:spPr>
          <a:xfrm>
            <a:off x="4513943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DED5F0BF-4E8C-4A98-BD02-DA24995F3F1C}"/>
              </a:ext>
            </a:extLst>
          </p:cNvPr>
          <p:cNvSpPr/>
          <p:nvPr/>
        </p:nvSpPr>
        <p:spPr>
          <a:xfrm>
            <a:off x="5820228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DF25CA15-B43C-4D71-839F-59BBEC3FA678}"/>
              </a:ext>
            </a:extLst>
          </p:cNvPr>
          <p:cNvSpPr/>
          <p:nvPr/>
        </p:nvSpPr>
        <p:spPr>
          <a:xfrm>
            <a:off x="7141032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8236C529-EA1B-4FD3-9EA0-EFD8363C57A4}"/>
              </a:ext>
            </a:extLst>
          </p:cNvPr>
          <p:cNvSpPr/>
          <p:nvPr/>
        </p:nvSpPr>
        <p:spPr>
          <a:xfrm>
            <a:off x="8519890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860E12-5B8B-4FAF-9FBA-9E5E232B2CA5}"/>
              </a:ext>
            </a:extLst>
          </p:cNvPr>
          <p:cNvCxnSpPr>
            <a:cxnSpLocks/>
          </p:cNvCxnSpPr>
          <p:nvPr/>
        </p:nvCxnSpPr>
        <p:spPr>
          <a:xfrm>
            <a:off x="10813812" y="15355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E8438F-1412-422A-910B-52148643A554}"/>
              </a:ext>
            </a:extLst>
          </p:cNvPr>
          <p:cNvCxnSpPr>
            <a:cxnSpLocks/>
          </p:cNvCxnSpPr>
          <p:nvPr/>
        </p:nvCxnSpPr>
        <p:spPr>
          <a:xfrm>
            <a:off x="9621116" y="27944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A75C9F-FDB8-470C-A1D7-D7A8D7B5A818}"/>
              </a:ext>
            </a:extLst>
          </p:cNvPr>
          <p:cNvSpPr/>
          <p:nvPr/>
        </p:nvSpPr>
        <p:spPr>
          <a:xfrm>
            <a:off x="9819903" y="17873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463F25-006A-4063-90A2-CCD104F325C1}"/>
              </a:ext>
            </a:extLst>
          </p:cNvPr>
          <p:cNvSpPr/>
          <p:nvPr/>
        </p:nvSpPr>
        <p:spPr>
          <a:xfrm>
            <a:off x="9972304" y="19397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9B8A9-2498-4EC7-BCB7-7FA976F7170B}"/>
              </a:ext>
            </a:extLst>
          </p:cNvPr>
          <p:cNvSpPr txBox="1"/>
          <p:nvPr/>
        </p:nvSpPr>
        <p:spPr>
          <a:xfrm>
            <a:off x="10277415" y="19756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2228D-216E-48F3-82B8-879B1C523D64}"/>
              </a:ext>
            </a:extLst>
          </p:cNvPr>
          <p:cNvSpPr txBox="1"/>
          <p:nvPr/>
        </p:nvSpPr>
        <p:spPr>
          <a:xfrm>
            <a:off x="10248232" y="20116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24987-72A6-4574-B72D-3EC99D4F8F8A}"/>
              </a:ext>
            </a:extLst>
          </p:cNvPr>
          <p:cNvSpPr txBox="1"/>
          <p:nvPr/>
        </p:nvSpPr>
        <p:spPr>
          <a:xfrm>
            <a:off x="10350304" y="19936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A01CC-024B-480B-89FF-A6EBC629F1C2}"/>
              </a:ext>
            </a:extLst>
          </p:cNvPr>
          <p:cNvSpPr txBox="1"/>
          <p:nvPr/>
        </p:nvSpPr>
        <p:spPr>
          <a:xfrm>
            <a:off x="10297919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E13DB-C04C-42E4-A3C9-128E4ECEDAEC}"/>
              </a:ext>
            </a:extLst>
          </p:cNvPr>
          <p:cNvSpPr txBox="1"/>
          <p:nvPr/>
        </p:nvSpPr>
        <p:spPr>
          <a:xfrm>
            <a:off x="10254853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EDF71C-E18C-4C03-AFEF-2BB0000AE685}"/>
              </a:ext>
            </a:extLst>
          </p:cNvPr>
          <p:cNvCxnSpPr>
            <a:cxnSpLocks/>
          </p:cNvCxnSpPr>
          <p:nvPr/>
        </p:nvCxnSpPr>
        <p:spPr>
          <a:xfrm>
            <a:off x="2598053" y="3265714"/>
            <a:ext cx="6400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CE114252-3DA2-4F5A-8263-D7A10D8B7CF1}"/>
              </a:ext>
            </a:extLst>
          </p:cNvPr>
          <p:cNvSpPr/>
          <p:nvPr/>
        </p:nvSpPr>
        <p:spPr>
          <a:xfrm>
            <a:off x="6066974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E68E842E-6F4F-4718-BDE1-DF01541D4D6F}"/>
              </a:ext>
            </a:extLst>
          </p:cNvPr>
          <p:cNvSpPr/>
          <p:nvPr/>
        </p:nvSpPr>
        <p:spPr>
          <a:xfrm>
            <a:off x="7788064" y="3731563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7 Points 31">
            <a:extLst>
              <a:ext uri="{FF2B5EF4-FFF2-40B4-BE49-F238E27FC236}">
                <a16:creationId xmlns:a16="http://schemas.microsoft.com/office/drawing/2014/main" id="{F40BF5BA-CDC0-4708-8D2C-621E2A6AC48A}"/>
              </a:ext>
            </a:extLst>
          </p:cNvPr>
          <p:cNvSpPr/>
          <p:nvPr/>
        </p:nvSpPr>
        <p:spPr>
          <a:xfrm>
            <a:off x="7924810" y="49983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7 Points 32">
            <a:extLst>
              <a:ext uri="{FF2B5EF4-FFF2-40B4-BE49-F238E27FC236}">
                <a16:creationId xmlns:a16="http://schemas.microsoft.com/office/drawing/2014/main" id="{7AA38C66-06E8-45CA-BECB-B2D9E07C2302}"/>
              </a:ext>
            </a:extLst>
          </p:cNvPr>
          <p:cNvSpPr/>
          <p:nvPr/>
        </p:nvSpPr>
        <p:spPr>
          <a:xfrm>
            <a:off x="5986816" y="369044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7 Points 33">
            <a:extLst>
              <a:ext uri="{FF2B5EF4-FFF2-40B4-BE49-F238E27FC236}">
                <a16:creationId xmlns:a16="http://schemas.microsoft.com/office/drawing/2014/main" id="{596C03E9-A9F5-4E84-AB1C-3B8B5FFF73D5}"/>
              </a:ext>
            </a:extLst>
          </p:cNvPr>
          <p:cNvSpPr/>
          <p:nvPr/>
        </p:nvSpPr>
        <p:spPr>
          <a:xfrm>
            <a:off x="3236398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7 Points 34">
            <a:extLst>
              <a:ext uri="{FF2B5EF4-FFF2-40B4-BE49-F238E27FC236}">
                <a16:creationId xmlns:a16="http://schemas.microsoft.com/office/drawing/2014/main" id="{2DA621EF-0858-46EE-BA5F-222FAF6CA4FD}"/>
              </a:ext>
            </a:extLst>
          </p:cNvPr>
          <p:cNvSpPr/>
          <p:nvPr/>
        </p:nvSpPr>
        <p:spPr>
          <a:xfrm>
            <a:off x="3233628" y="375350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C8802999-697A-4735-93A4-3EFAC1A47BC4}"/>
              </a:ext>
            </a:extLst>
          </p:cNvPr>
          <p:cNvSpPr/>
          <p:nvPr/>
        </p:nvSpPr>
        <p:spPr>
          <a:xfrm>
            <a:off x="2548408" y="3603172"/>
            <a:ext cx="2444499" cy="250734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BA4059C-82CD-4162-8E03-C3A256527FB8}"/>
              </a:ext>
            </a:extLst>
          </p:cNvPr>
          <p:cNvSpPr/>
          <p:nvPr/>
        </p:nvSpPr>
        <p:spPr>
          <a:xfrm>
            <a:off x="5374744" y="3579364"/>
            <a:ext cx="3942727" cy="25311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B4FA715-9D6E-4B82-887B-FC320685A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3" y="3753508"/>
            <a:ext cx="1925989" cy="19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4C047-F973-4527-B331-4D02A367B670}"/>
              </a:ext>
            </a:extLst>
          </p:cNvPr>
          <p:cNvSpPr/>
          <p:nvPr/>
        </p:nvSpPr>
        <p:spPr>
          <a:xfrm>
            <a:off x="3102086" y="514420"/>
            <a:ext cx="6394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FC8FB-BA25-4382-94C9-29E19651CE12}"/>
              </a:ext>
            </a:extLst>
          </p:cNvPr>
          <p:cNvSpPr/>
          <p:nvPr/>
        </p:nvSpPr>
        <p:spPr>
          <a:xfrm>
            <a:off x="1168183" y="2561795"/>
            <a:ext cx="85956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5808E-40B3-4E3C-9F36-038D0CEEFDF8}"/>
              </a:ext>
            </a:extLst>
          </p:cNvPr>
          <p:cNvCxnSpPr>
            <a:cxnSpLocks/>
          </p:cNvCxnSpPr>
          <p:nvPr/>
        </p:nvCxnSpPr>
        <p:spPr>
          <a:xfrm>
            <a:off x="10844169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B324B-165C-48B3-8BB0-F1FDF35EAFBA}"/>
              </a:ext>
            </a:extLst>
          </p:cNvPr>
          <p:cNvCxnSpPr>
            <a:cxnSpLocks/>
          </p:cNvCxnSpPr>
          <p:nvPr/>
        </p:nvCxnSpPr>
        <p:spPr>
          <a:xfrm>
            <a:off x="9651473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59CEED3-EA83-4664-AA5C-505378044566}"/>
              </a:ext>
            </a:extLst>
          </p:cNvPr>
          <p:cNvSpPr/>
          <p:nvPr/>
        </p:nvSpPr>
        <p:spPr>
          <a:xfrm>
            <a:off x="9850260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76287-92FC-4588-B20F-D84CD9076FA8}"/>
              </a:ext>
            </a:extLst>
          </p:cNvPr>
          <p:cNvSpPr/>
          <p:nvPr/>
        </p:nvSpPr>
        <p:spPr>
          <a:xfrm>
            <a:off x="10002661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CEE69-0CD1-40E7-B427-0A890E7C0383}"/>
              </a:ext>
            </a:extLst>
          </p:cNvPr>
          <p:cNvSpPr txBox="1"/>
          <p:nvPr/>
        </p:nvSpPr>
        <p:spPr>
          <a:xfrm>
            <a:off x="10307772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038EE-F8F7-48CC-AED3-040C5BBB09A4}"/>
              </a:ext>
            </a:extLst>
          </p:cNvPr>
          <p:cNvSpPr txBox="1"/>
          <p:nvPr/>
        </p:nvSpPr>
        <p:spPr>
          <a:xfrm>
            <a:off x="10278589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CF670-6776-4A62-9328-04E36A034781}"/>
              </a:ext>
            </a:extLst>
          </p:cNvPr>
          <p:cNvSpPr txBox="1"/>
          <p:nvPr/>
        </p:nvSpPr>
        <p:spPr>
          <a:xfrm>
            <a:off x="10380661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91CD1-4940-4318-8E45-E342B76FCEB2}"/>
              </a:ext>
            </a:extLst>
          </p:cNvPr>
          <p:cNvSpPr txBox="1"/>
          <p:nvPr/>
        </p:nvSpPr>
        <p:spPr>
          <a:xfrm>
            <a:off x="10328276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E0EDE-F7FA-4890-8F7D-E56D05D50037}"/>
              </a:ext>
            </a:extLst>
          </p:cNvPr>
          <p:cNvSpPr txBox="1"/>
          <p:nvPr/>
        </p:nvSpPr>
        <p:spPr>
          <a:xfrm>
            <a:off x="10285210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37CAE-273C-417C-9758-2DCAC01AC2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6" y="4640744"/>
            <a:ext cx="242673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C9077F-92E9-4FEE-AFBE-0CBAEA8AD17E}"/>
              </a:ext>
            </a:extLst>
          </p:cNvPr>
          <p:cNvSpPr/>
          <p:nvPr/>
        </p:nvSpPr>
        <p:spPr>
          <a:xfrm>
            <a:off x="1248968" y="499906"/>
            <a:ext cx="9694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79660E6-DE43-4CBD-9EE5-D97190415B73}"/>
              </a:ext>
            </a:extLst>
          </p:cNvPr>
          <p:cNvSpPr/>
          <p:nvPr/>
        </p:nvSpPr>
        <p:spPr>
          <a:xfrm>
            <a:off x="546102" y="3397988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3D171E72-0A64-4580-9C74-D27D6A299F16}"/>
              </a:ext>
            </a:extLst>
          </p:cNvPr>
          <p:cNvSpPr/>
          <p:nvPr/>
        </p:nvSpPr>
        <p:spPr>
          <a:xfrm>
            <a:off x="2976616" y="335656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AC763B3-6920-40BF-969E-A15A51D729EC}"/>
              </a:ext>
            </a:extLst>
          </p:cNvPr>
          <p:cNvSpPr/>
          <p:nvPr/>
        </p:nvSpPr>
        <p:spPr>
          <a:xfrm>
            <a:off x="1774375" y="3429000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BE9CF55-E8C7-4E0E-B503-283FDF0630F7}"/>
              </a:ext>
            </a:extLst>
          </p:cNvPr>
          <p:cNvSpPr/>
          <p:nvPr/>
        </p:nvSpPr>
        <p:spPr>
          <a:xfrm>
            <a:off x="7702064" y="3349306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3782F87-B569-45CD-B291-8E75A6589B26}"/>
              </a:ext>
            </a:extLst>
          </p:cNvPr>
          <p:cNvSpPr/>
          <p:nvPr/>
        </p:nvSpPr>
        <p:spPr>
          <a:xfrm>
            <a:off x="5312228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D1DF7507-E391-4DA6-991B-5704D4B21FF3}"/>
              </a:ext>
            </a:extLst>
          </p:cNvPr>
          <p:cNvSpPr/>
          <p:nvPr/>
        </p:nvSpPr>
        <p:spPr>
          <a:xfrm>
            <a:off x="4230921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86AF340-3FCF-48DD-BC83-EAD519E78DF4}"/>
              </a:ext>
            </a:extLst>
          </p:cNvPr>
          <p:cNvSpPr/>
          <p:nvPr/>
        </p:nvSpPr>
        <p:spPr>
          <a:xfrm>
            <a:off x="6393535" y="330788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CCCEEE36-82ED-40EE-B84B-960B73DFCA0F}"/>
              </a:ext>
            </a:extLst>
          </p:cNvPr>
          <p:cNvSpPr/>
          <p:nvPr/>
        </p:nvSpPr>
        <p:spPr>
          <a:xfrm>
            <a:off x="9692766" y="3363159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1DA62-EF50-4993-8D93-DB4F81683AC8}"/>
              </a:ext>
            </a:extLst>
          </p:cNvPr>
          <p:cNvCxnSpPr>
            <a:cxnSpLocks/>
          </p:cNvCxnSpPr>
          <p:nvPr/>
        </p:nvCxnSpPr>
        <p:spPr>
          <a:xfrm>
            <a:off x="10828668" y="113186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4ECF1-4AD9-48C8-912C-3697FDC3181C}"/>
              </a:ext>
            </a:extLst>
          </p:cNvPr>
          <p:cNvCxnSpPr>
            <a:cxnSpLocks/>
          </p:cNvCxnSpPr>
          <p:nvPr/>
        </p:nvCxnSpPr>
        <p:spPr>
          <a:xfrm>
            <a:off x="9635972" y="239082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2B531D7-7E13-4CCD-8424-CAC7810E4E70}"/>
              </a:ext>
            </a:extLst>
          </p:cNvPr>
          <p:cNvSpPr/>
          <p:nvPr/>
        </p:nvSpPr>
        <p:spPr>
          <a:xfrm>
            <a:off x="9834759" y="138366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ACA43C-7625-43B3-8316-BE798710570B}"/>
              </a:ext>
            </a:extLst>
          </p:cNvPr>
          <p:cNvSpPr/>
          <p:nvPr/>
        </p:nvSpPr>
        <p:spPr>
          <a:xfrm>
            <a:off x="9987160" y="153606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02538-1B70-48FC-B31C-1FC86809B0FA}"/>
              </a:ext>
            </a:extLst>
          </p:cNvPr>
          <p:cNvSpPr txBox="1"/>
          <p:nvPr/>
        </p:nvSpPr>
        <p:spPr>
          <a:xfrm>
            <a:off x="10292271" y="157202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282E2-E29B-4568-A687-C38F453FC337}"/>
              </a:ext>
            </a:extLst>
          </p:cNvPr>
          <p:cNvSpPr txBox="1"/>
          <p:nvPr/>
        </p:nvSpPr>
        <p:spPr>
          <a:xfrm>
            <a:off x="10263088" y="160797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9B43A-4774-49FB-8271-0876C81228AC}"/>
              </a:ext>
            </a:extLst>
          </p:cNvPr>
          <p:cNvSpPr txBox="1"/>
          <p:nvPr/>
        </p:nvSpPr>
        <p:spPr>
          <a:xfrm>
            <a:off x="10365160" y="1590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F8080-8B62-439C-90C7-9A2A5C13059F}"/>
              </a:ext>
            </a:extLst>
          </p:cNvPr>
          <p:cNvSpPr txBox="1"/>
          <p:nvPr/>
        </p:nvSpPr>
        <p:spPr>
          <a:xfrm>
            <a:off x="10312775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285D9-824F-4ACE-9FA5-C36B87183CA0}"/>
              </a:ext>
            </a:extLst>
          </p:cNvPr>
          <p:cNvSpPr txBox="1"/>
          <p:nvPr/>
        </p:nvSpPr>
        <p:spPr>
          <a:xfrm>
            <a:off x="10269709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ED6215-8DB2-4E9C-8A7A-560E90514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9" y="4741648"/>
            <a:ext cx="1872340" cy="18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F50D8E-B302-45FD-B4F1-627D5083B5F8}"/>
              </a:ext>
            </a:extLst>
          </p:cNvPr>
          <p:cNvSpPr/>
          <p:nvPr/>
        </p:nvSpPr>
        <p:spPr>
          <a:xfrm>
            <a:off x="1487751" y="514421"/>
            <a:ext cx="9216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115,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Káº¿t quáº£ hÃ¬nh áº£nh cho xe cá»©u há»a">
            <a:extLst>
              <a:ext uri="{FF2B5EF4-FFF2-40B4-BE49-F238E27FC236}">
                <a16:creationId xmlns:a16="http://schemas.microsoft.com/office/drawing/2014/main" id="{B69A2954-0709-4F86-A22C-81CC48BC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79" y="2055746"/>
            <a:ext cx="609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CF694-1E2D-4CC2-BA7F-C25AE5BFFD64}"/>
              </a:ext>
            </a:extLst>
          </p:cNvPr>
          <p:cNvCxnSpPr>
            <a:cxnSpLocks/>
          </p:cNvCxnSpPr>
          <p:nvPr/>
        </p:nvCxnSpPr>
        <p:spPr>
          <a:xfrm>
            <a:off x="10704248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31AA5-2DEE-43C1-9358-0F971ECE8A01}"/>
              </a:ext>
            </a:extLst>
          </p:cNvPr>
          <p:cNvCxnSpPr>
            <a:cxnSpLocks/>
          </p:cNvCxnSpPr>
          <p:nvPr/>
        </p:nvCxnSpPr>
        <p:spPr>
          <a:xfrm>
            <a:off x="9511552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ED5396-BD4D-4FAE-95C3-1FAE13577559}"/>
              </a:ext>
            </a:extLst>
          </p:cNvPr>
          <p:cNvSpPr/>
          <p:nvPr/>
        </p:nvSpPr>
        <p:spPr>
          <a:xfrm>
            <a:off x="9710339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9E41-BCA9-456E-BBDD-B8CAAC993AC7}"/>
              </a:ext>
            </a:extLst>
          </p:cNvPr>
          <p:cNvSpPr/>
          <p:nvPr/>
        </p:nvSpPr>
        <p:spPr>
          <a:xfrm>
            <a:off x="9862740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B65DE-6122-478D-85F4-0E9B29B513B0}"/>
              </a:ext>
            </a:extLst>
          </p:cNvPr>
          <p:cNvSpPr txBox="1"/>
          <p:nvPr/>
        </p:nvSpPr>
        <p:spPr>
          <a:xfrm>
            <a:off x="10167851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BB239-BC7E-466D-8D9E-1BFE1E271841}"/>
              </a:ext>
            </a:extLst>
          </p:cNvPr>
          <p:cNvSpPr txBox="1"/>
          <p:nvPr/>
        </p:nvSpPr>
        <p:spPr>
          <a:xfrm>
            <a:off x="10138668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9FF20-38C4-4F37-B33A-E3780A16441C}"/>
              </a:ext>
            </a:extLst>
          </p:cNvPr>
          <p:cNvSpPr txBox="1"/>
          <p:nvPr/>
        </p:nvSpPr>
        <p:spPr>
          <a:xfrm>
            <a:off x="10240740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81CB1-B5B5-43DC-98A3-4FB06FA5DD2A}"/>
              </a:ext>
            </a:extLst>
          </p:cNvPr>
          <p:cNvSpPr txBox="1"/>
          <p:nvPr/>
        </p:nvSpPr>
        <p:spPr>
          <a:xfrm>
            <a:off x="10188355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E04F0-D003-4A6C-96D7-A51D86150E0A}"/>
              </a:ext>
            </a:extLst>
          </p:cNvPr>
          <p:cNvSpPr txBox="1"/>
          <p:nvPr/>
        </p:nvSpPr>
        <p:spPr>
          <a:xfrm>
            <a:off x="10145289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DFC96-153A-4A56-962C-55BC7027A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1" y="4342741"/>
            <a:ext cx="2193245" cy="1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68ED4-9916-4F0D-9B51-577CD0C97496}"/>
              </a:ext>
            </a:extLst>
          </p:cNvPr>
          <p:cNvSpPr/>
          <p:nvPr/>
        </p:nvSpPr>
        <p:spPr>
          <a:xfrm>
            <a:off x="1577936" y="238650"/>
            <a:ext cx="84589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thấp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ng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men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khỏi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Káº¿t quáº£ hÃ¬nh áº£nh cho 114">
            <a:extLst>
              <a:ext uri="{FF2B5EF4-FFF2-40B4-BE49-F238E27FC236}">
                <a16:creationId xmlns:a16="http://schemas.microsoft.com/office/drawing/2014/main" id="{99551ECB-797A-4293-9184-0138071E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95" y="3339596"/>
            <a:ext cx="19431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DFB9A-0FA7-43D0-ABA3-29238FFD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73" y="3339596"/>
            <a:ext cx="4671212" cy="21679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67A87-0A9B-4756-9BB7-2ABC803A42ED}"/>
              </a:ext>
            </a:extLst>
          </p:cNvPr>
          <p:cNvCxnSpPr>
            <a:cxnSpLocks/>
          </p:cNvCxnSpPr>
          <p:nvPr/>
        </p:nvCxnSpPr>
        <p:spPr>
          <a:xfrm>
            <a:off x="10814417" y="886125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136F2-4997-4708-91C4-77B95E3A71E8}"/>
              </a:ext>
            </a:extLst>
          </p:cNvPr>
          <p:cNvCxnSpPr>
            <a:cxnSpLocks/>
          </p:cNvCxnSpPr>
          <p:nvPr/>
        </p:nvCxnSpPr>
        <p:spPr>
          <a:xfrm>
            <a:off x="9621721" y="2145081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F44385-193E-4273-8F4F-270700B2CA51}"/>
              </a:ext>
            </a:extLst>
          </p:cNvPr>
          <p:cNvSpPr/>
          <p:nvPr/>
        </p:nvSpPr>
        <p:spPr>
          <a:xfrm>
            <a:off x="9820508" y="1137917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F0DEE-549A-4971-AF35-3FD9571678BD}"/>
              </a:ext>
            </a:extLst>
          </p:cNvPr>
          <p:cNvSpPr/>
          <p:nvPr/>
        </p:nvSpPr>
        <p:spPr>
          <a:xfrm>
            <a:off x="9972909" y="1290317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92247-2D6A-4216-824B-11516D6A866E}"/>
              </a:ext>
            </a:extLst>
          </p:cNvPr>
          <p:cNvSpPr txBox="1"/>
          <p:nvPr/>
        </p:nvSpPr>
        <p:spPr>
          <a:xfrm>
            <a:off x="10278020" y="132627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33159-36F2-4207-9BDC-51B59ABAFB85}"/>
              </a:ext>
            </a:extLst>
          </p:cNvPr>
          <p:cNvSpPr txBox="1"/>
          <p:nvPr/>
        </p:nvSpPr>
        <p:spPr>
          <a:xfrm>
            <a:off x="10248837" y="1362235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18D51-69A3-41CF-9194-C91728D2A4E3}"/>
              </a:ext>
            </a:extLst>
          </p:cNvPr>
          <p:cNvSpPr txBox="1"/>
          <p:nvPr/>
        </p:nvSpPr>
        <p:spPr>
          <a:xfrm>
            <a:off x="10350909" y="134425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F4347-FBDA-4F37-8B85-40EF0094985E}"/>
              </a:ext>
            </a:extLst>
          </p:cNvPr>
          <p:cNvSpPr txBox="1"/>
          <p:nvPr/>
        </p:nvSpPr>
        <p:spPr>
          <a:xfrm>
            <a:off x="10298524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1022D-A07D-456B-A467-BE6EFF16FFD8}"/>
              </a:ext>
            </a:extLst>
          </p:cNvPr>
          <p:cNvSpPr txBox="1"/>
          <p:nvPr/>
        </p:nvSpPr>
        <p:spPr>
          <a:xfrm>
            <a:off x="10255458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D0CEF3-2F42-4EBC-9BB0-17793DFD6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80" y="4783293"/>
            <a:ext cx="1836057" cy="18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90327" y="1156157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3: VỀ ĐÍCH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5074265" y="2921001"/>
            <a:ext cx="587532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đích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quyền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D18739-8D22-458F-9776-851C7B6C4AF5}"/>
              </a:ext>
            </a:extLst>
          </p:cNvPr>
          <p:cNvSpPr/>
          <p:nvPr/>
        </p:nvSpPr>
        <p:spPr>
          <a:xfrm>
            <a:off x="2059382" y="1138535"/>
            <a:ext cx="8073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449AF8-1053-4598-B0C8-9A78E4FC759F}"/>
              </a:ext>
            </a:extLst>
          </p:cNvPr>
          <p:cNvCxnSpPr>
            <a:cxnSpLocks/>
          </p:cNvCxnSpPr>
          <p:nvPr/>
        </p:nvCxnSpPr>
        <p:spPr>
          <a:xfrm>
            <a:off x="10681883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AFE45-7A47-402A-B483-52B68AC9711D}"/>
              </a:ext>
            </a:extLst>
          </p:cNvPr>
          <p:cNvCxnSpPr>
            <a:cxnSpLocks/>
          </p:cNvCxnSpPr>
          <p:nvPr/>
        </p:nvCxnSpPr>
        <p:spPr>
          <a:xfrm>
            <a:off x="9489187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D6C1164-F67E-4FC2-B56E-AAAFA945250C}"/>
              </a:ext>
            </a:extLst>
          </p:cNvPr>
          <p:cNvSpPr/>
          <p:nvPr/>
        </p:nvSpPr>
        <p:spPr>
          <a:xfrm>
            <a:off x="9687974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336AF-DCA6-4B12-AC56-94B4D4424C02}"/>
              </a:ext>
            </a:extLst>
          </p:cNvPr>
          <p:cNvSpPr/>
          <p:nvPr/>
        </p:nvSpPr>
        <p:spPr>
          <a:xfrm>
            <a:off x="9840375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6ECD4-D6E6-4E24-9A26-90D70C433863}"/>
              </a:ext>
            </a:extLst>
          </p:cNvPr>
          <p:cNvSpPr txBox="1"/>
          <p:nvPr/>
        </p:nvSpPr>
        <p:spPr>
          <a:xfrm>
            <a:off x="10333538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5B038-EF04-4DF7-BBAA-0BCFE04ED92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02CCD-A286-460F-A39A-CD69618F533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97CE1BB-AC88-4FD9-9AA0-8E9D993E825F}"/>
              </a:ext>
            </a:extLst>
          </p:cNvPr>
          <p:cNvSpPr/>
          <p:nvPr/>
        </p:nvSpPr>
        <p:spPr>
          <a:xfrm>
            <a:off x="3323771" y="2206171"/>
            <a:ext cx="4630057" cy="3178627"/>
          </a:xfrm>
          <a:prstGeom prst="triangle">
            <a:avLst/>
          </a:prstGeom>
          <a:solidFill>
            <a:srgbClr val="F31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A7EC32-175E-40F7-997F-F099A18C0EF5}"/>
              </a:ext>
            </a:extLst>
          </p:cNvPr>
          <p:cNvSpPr/>
          <p:nvPr/>
        </p:nvSpPr>
        <p:spPr>
          <a:xfrm>
            <a:off x="1694250" y="543450"/>
            <a:ext cx="8803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F39B350-EFCA-4E10-81A7-2A151B3D186D}"/>
              </a:ext>
            </a:extLst>
          </p:cNvPr>
          <p:cNvSpPr/>
          <p:nvPr/>
        </p:nvSpPr>
        <p:spPr>
          <a:xfrm>
            <a:off x="1132114" y="2046514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363DAE6-B888-49E8-B746-EBAC36C1233F}"/>
              </a:ext>
            </a:extLst>
          </p:cNvPr>
          <p:cNvSpPr/>
          <p:nvPr/>
        </p:nvSpPr>
        <p:spPr>
          <a:xfrm>
            <a:off x="1084935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2AD4843-AD82-4A2A-8F8B-C55DF70AEF59}"/>
              </a:ext>
            </a:extLst>
          </p:cNvPr>
          <p:cNvSpPr/>
          <p:nvPr/>
        </p:nvSpPr>
        <p:spPr>
          <a:xfrm>
            <a:off x="2643413" y="207439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3BF5794-6F00-4662-99C0-B57053545ACC}"/>
              </a:ext>
            </a:extLst>
          </p:cNvPr>
          <p:cNvSpPr/>
          <p:nvPr/>
        </p:nvSpPr>
        <p:spPr>
          <a:xfrm>
            <a:off x="4197347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5543086-AF66-4DD9-9BE6-71F3979E21AC}"/>
              </a:ext>
            </a:extLst>
          </p:cNvPr>
          <p:cNvSpPr/>
          <p:nvPr/>
        </p:nvSpPr>
        <p:spPr>
          <a:xfrm>
            <a:off x="5459193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20E05FDF-C4EF-43B1-9763-8B164990E7A9}"/>
              </a:ext>
            </a:extLst>
          </p:cNvPr>
          <p:cNvSpPr/>
          <p:nvPr/>
        </p:nvSpPr>
        <p:spPr>
          <a:xfrm>
            <a:off x="6732808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D5765F5F-38C8-4309-B3A0-431EC589AF35}"/>
              </a:ext>
            </a:extLst>
          </p:cNvPr>
          <p:cNvSpPr/>
          <p:nvPr/>
        </p:nvSpPr>
        <p:spPr>
          <a:xfrm>
            <a:off x="8102604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D910F7D-7D9B-4089-8534-FEF5667328B6}"/>
              </a:ext>
            </a:extLst>
          </p:cNvPr>
          <p:cNvSpPr/>
          <p:nvPr/>
        </p:nvSpPr>
        <p:spPr>
          <a:xfrm>
            <a:off x="2588522" y="324684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930D859-3F80-47EF-846D-A8775DC104D2}"/>
              </a:ext>
            </a:extLst>
          </p:cNvPr>
          <p:cNvSpPr/>
          <p:nvPr/>
        </p:nvSpPr>
        <p:spPr>
          <a:xfrm>
            <a:off x="4130658" y="324683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22E1675-5272-475A-B165-4058284C35CE}"/>
              </a:ext>
            </a:extLst>
          </p:cNvPr>
          <p:cNvSpPr/>
          <p:nvPr/>
        </p:nvSpPr>
        <p:spPr>
          <a:xfrm>
            <a:off x="5430164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C5014-5641-4EA6-9423-818966897924}"/>
              </a:ext>
            </a:extLst>
          </p:cNvPr>
          <p:cNvCxnSpPr>
            <a:cxnSpLocks/>
          </p:cNvCxnSpPr>
          <p:nvPr/>
        </p:nvCxnSpPr>
        <p:spPr>
          <a:xfrm>
            <a:off x="10713903" y="123635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6B5733-90F6-4DDC-8F86-7B83027FB35F}"/>
              </a:ext>
            </a:extLst>
          </p:cNvPr>
          <p:cNvCxnSpPr>
            <a:cxnSpLocks/>
          </p:cNvCxnSpPr>
          <p:nvPr/>
        </p:nvCxnSpPr>
        <p:spPr>
          <a:xfrm>
            <a:off x="9521207" y="249531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42B789D-7FE4-4D18-B03A-DF3AC7DDBFEB}"/>
              </a:ext>
            </a:extLst>
          </p:cNvPr>
          <p:cNvSpPr/>
          <p:nvPr/>
        </p:nvSpPr>
        <p:spPr>
          <a:xfrm>
            <a:off x="9719994" y="148814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18748C-8A9A-4993-89C5-B8DDDB7128E0}"/>
              </a:ext>
            </a:extLst>
          </p:cNvPr>
          <p:cNvSpPr/>
          <p:nvPr/>
        </p:nvSpPr>
        <p:spPr>
          <a:xfrm>
            <a:off x="9872395" y="164054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8ECE7-B716-437B-AEE5-690B68C9D4F5}"/>
              </a:ext>
            </a:extLst>
          </p:cNvPr>
          <p:cNvSpPr txBox="1"/>
          <p:nvPr/>
        </p:nvSpPr>
        <p:spPr>
          <a:xfrm>
            <a:off x="10365558" y="170054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7B328B-C261-43AE-A73C-E8CD73436D42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C102C-FF66-4881-BF6A-5720D0994D55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7A8BA6-1CA8-4FA3-A816-3496F4096C70}"/>
              </a:ext>
            </a:extLst>
          </p:cNvPr>
          <p:cNvSpPr/>
          <p:nvPr/>
        </p:nvSpPr>
        <p:spPr>
          <a:xfrm>
            <a:off x="1819879" y="5147508"/>
            <a:ext cx="60875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619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9C919-8B92-476C-9D1B-8A0EAD3029A0}"/>
              </a:ext>
            </a:extLst>
          </p:cNvPr>
          <p:cNvSpPr/>
          <p:nvPr/>
        </p:nvSpPr>
        <p:spPr>
          <a:xfrm>
            <a:off x="1551615" y="209621"/>
            <a:ext cx="9088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73DA4D9-052F-4B9A-BCED-B09570E97808}"/>
              </a:ext>
            </a:extLst>
          </p:cNvPr>
          <p:cNvSpPr/>
          <p:nvPr/>
        </p:nvSpPr>
        <p:spPr>
          <a:xfrm>
            <a:off x="3151408" y="159212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7FA1CE7-1A51-40C1-A626-696C7B256D3A}"/>
              </a:ext>
            </a:extLst>
          </p:cNvPr>
          <p:cNvSpPr/>
          <p:nvPr/>
        </p:nvSpPr>
        <p:spPr>
          <a:xfrm>
            <a:off x="4357507" y="1613908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8CF099E-D001-446F-89A3-24B8E6694B93}"/>
              </a:ext>
            </a:extLst>
          </p:cNvPr>
          <p:cNvSpPr/>
          <p:nvPr/>
        </p:nvSpPr>
        <p:spPr>
          <a:xfrm>
            <a:off x="5494561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2C68200-0639-49A2-9CD0-16CE8483341A}"/>
              </a:ext>
            </a:extLst>
          </p:cNvPr>
          <p:cNvSpPr/>
          <p:nvPr/>
        </p:nvSpPr>
        <p:spPr>
          <a:xfrm>
            <a:off x="6538468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2387DFC-8345-4E4D-9D0C-BBA5A9300D6B}"/>
              </a:ext>
            </a:extLst>
          </p:cNvPr>
          <p:cNvSpPr/>
          <p:nvPr/>
        </p:nvSpPr>
        <p:spPr>
          <a:xfrm>
            <a:off x="7671704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8835180-6E90-42D3-8620-FCDC16D04266}"/>
              </a:ext>
            </a:extLst>
          </p:cNvPr>
          <p:cNvSpPr/>
          <p:nvPr/>
        </p:nvSpPr>
        <p:spPr>
          <a:xfrm>
            <a:off x="2757714" y="1409950"/>
            <a:ext cx="5994400" cy="127576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8F5C3-D45B-4824-A303-590A7948689C}"/>
              </a:ext>
            </a:extLst>
          </p:cNvPr>
          <p:cNvCxnSpPr>
            <a:cxnSpLocks/>
          </p:cNvCxnSpPr>
          <p:nvPr/>
        </p:nvCxnSpPr>
        <p:spPr>
          <a:xfrm>
            <a:off x="10674940" y="112611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2D412-FAD4-4230-820F-26E0D3256C22}"/>
              </a:ext>
            </a:extLst>
          </p:cNvPr>
          <p:cNvCxnSpPr>
            <a:cxnSpLocks/>
          </p:cNvCxnSpPr>
          <p:nvPr/>
        </p:nvCxnSpPr>
        <p:spPr>
          <a:xfrm>
            <a:off x="9482244" y="238507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DB5737F-33B3-4A01-B74E-EF5754A013C6}"/>
              </a:ext>
            </a:extLst>
          </p:cNvPr>
          <p:cNvSpPr/>
          <p:nvPr/>
        </p:nvSpPr>
        <p:spPr>
          <a:xfrm>
            <a:off x="9681031" y="137790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D3D9E2-5D9E-4707-BB15-0F7D5B0F1125}"/>
              </a:ext>
            </a:extLst>
          </p:cNvPr>
          <p:cNvSpPr/>
          <p:nvPr/>
        </p:nvSpPr>
        <p:spPr>
          <a:xfrm>
            <a:off x="9833432" y="153030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8C8208-3C5E-4EBC-8C78-9FD7A5AEBE41}"/>
              </a:ext>
            </a:extLst>
          </p:cNvPr>
          <p:cNvSpPr txBox="1"/>
          <p:nvPr/>
        </p:nvSpPr>
        <p:spPr>
          <a:xfrm>
            <a:off x="10326595" y="159030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D16E6-A10A-48EF-A7B3-187F6A09302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FDA17-DD6B-4C68-A966-50A62107E56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278287B8-AD54-4C76-B5D7-42BD4A41E9B4}"/>
              </a:ext>
            </a:extLst>
          </p:cNvPr>
          <p:cNvSpPr/>
          <p:nvPr/>
        </p:nvSpPr>
        <p:spPr>
          <a:xfrm>
            <a:off x="969951" y="3392233"/>
            <a:ext cx="4339802" cy="253116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8C961993-8BB1-48E0-B74C-8AB1FC62D774}"/>
              </a:ext>
            </a:extLst>
          </p:cNvPr>
          <p:cNvSpPr/>
          <p:nvPr/>
        </p:nvSpPr>
        <p:spPr>
          <a:xfrm>
            <a:off x="5584584" y="3408643"/>
            <a:ext cx="4815525" cy="241563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46DC31-36FE-433E-B43A-7A86071AC34E}"/>
              </a:ext>
            </a:extLst>
          </p:cNvPr>
          <p:cNvCxnSpPr/>
          <p:nvPr/>
        </p:nvCxnSpPr>
        <p:spPr>
          <a:xfrm>
            <a:off x="4094836" y="3429000"/>
            <a:ext cx="0" cy="249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F1076BA3-D769-49B4-B387-C3D004AE7CA2}"/>
              </a:ext>
            </a:extLst>
          </p:cNvPr>
          <p:cNvSpPr/>
          <p:nvPr/>
        </p:nvSpPr>
        <p:spPr>
          <a:xfrm>
            <a:off x="4283500" y="4195546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DA5CE8A7-A691-4775-9F9A-3E0937568D79}"/>
              </a:ext>
            </a:extLst>
          </p:cNvPr>
          <p:cNvSpPr/>
          <p:nvPr/>
        </p:nvSpPr>
        <p:spPr>
          <a:xfrm>
            <a:off x="2694208" y="468092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7A967FAE-DDB3-4267-8397-503E2B109EC2}"/>
              </a:ext>
            </a:extLst>
          </p:cNvPr>
          <p:cNvSpPr/>
          <p:nvPr/>
        </p:nvSpPr>
        <p:spPr>
          <a:xfrm>
            <a:off x="1073548" y="478736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299409D-CE0D-40C4-AAE9-712EFBC059E3}"/>
              </a:ext>
            </a:extLst>
          </p:cNvPr>
          <p:cNvSpPr/>
          <p:nvPr/>
        </p:nvSpPr>
        <p:spPr>
          <a:xfrm>
            <a:off x="1094415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4077E457-9E60-46C7-B3A6-A7A01628D86D}"/>
              </a:ext>
            </a:extLst>
          </p:cNvPr>
          <p:cNvSpPr/>
          <p:nvPr/>
        </p:nvSpPr>
        <p:spPr>
          <a:xfrm>
            <a:off x="2559243" y="358298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C59BA6-842D-4C37-882E-60F15FE433C9}"/>
              </a:ext>
            </a:extLst>
          </p:cNvPr>
          <p:cNvCxnSpPr>
            <a:cxnSpLocks/>
          </p:cNvCxnSpPr>
          <p:nvPr/>
        </p:nvCxnSpPr>
        <p:spPr>
          <a:xfrm>
            <a:off x="8838830" y="3413717"/>
            <a:ext cx="0" cy="241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286E447-3109-41A9-A009-4E8ED89E7810}"/>
              </a:ext>
            </a:extLst>
          </p:cNvPr>
          <p:cNvSpPr/>
          <p:nvPr/>
        </p:nvSpPr>
        <p:spPr>
          <a:xfrm>
            <a:off x="6938574" y="471832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1AA54AD-3D18-4F80-9E63-3117A4D2570E}"/>
              </a:ext>
            </a:extLst>
          </p:cNvPr>
          <p:cNvSpPr/>
          <p:nvPr/>
        </p:nvSpPr>
        <p:spPr>
          <a:xfrm>
            <a:off x="6270689" y="383003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812B802-CE46-4E78-932C-576BE89055DC}"/>
              </a:ext>
            </a:extLst>
          </p:cNvPr>
          <p:cNvSpPr/>
          <p:nvPr/>
        </p:nvSpPr>
        <p:spPr>
          <a:xfrm>
            <a:off x="7431940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EAB0786-1729-4C44-A7AD-C7F90381A139}"/>
              </a:ext>
            </a:extLst>
          </p:cNvPr>
          <p:cNvSpPr/>
          <p:nvPr/>
        </p:nvSpPr>
        <p:spPr>
          <a:xfrm>
            <a:off x="9269535" y="468212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89C8E769-DEAC-41F7-97D6-4117DC218C5B}"/>
              </a:ext>
            </a:extLst>
          </p:cNvPr>
          <p:cNvSpPr/>
          <p:nvPr/>
        </p:nvSpPr>
        <p:spPr>
          <a:xfrm>
            <a:off x="9223831" y="3679854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8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950D07-31D9-4599-ADE9-B566037CEF59}"/>
              </a:ext>
            </a:extLst>
          </p:cNvPr>
          <p:cNvSpPr/>
          <p:nvPr/>
        </p:nvSpPr>
        <p:spPr>
          <a:xfrm>
            <a:off x="2860659" y="528935"/>
            <a:ext cx="6470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5362" name="Picture 2" descr="Káº¿t quáº£ hÃ¬nh áº£nh cho cá» viá»t nam">
            <a:extLst>
              <a:ext uri="{FF2B5EF4-FFF2-40B4-BE49-F238E27FC236}">
                <a16:creationId xmlns:a16="http://schemas.microsoft.com/office/drawing/2014/main" id="{DD2776AC-AD63-46CF-8475-EF7D6BE4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59" y="1360980"/>
            <a:ext cx="6205974" cy="41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851B9-3C53-4E56-B867-3CBE5E19536C}"/>
              </a:ext>
            </a:extLst>
          </p:cNvPr>
          <p:cNvCxnSpPr>
            <a:cxnSpLocks/>
          </p:cNvCxnSpPr>
          <p:nvPr/>
        </p:nvCxnSpPr>
        <p:spPr>
          <a:xfrm>
            <a:off x="10715058" y="1292403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EADED-B3D9-468B-892F-346631433CE3}"/>
              </a:ext>
            </a:extLst>
          </p:cNvPr>
          <p:cNvCxnSpPr>
            <a:cxnSpLocks/>
          </p:cNvCxnSpPr>
          <p:nvPr/>
        </p:nvCxnSpPr>
        <p:spPr>
          <a:xfrm>
            <a:off x="9522362" y="2551359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DBBD223-88C9-434C-874D-AC00170A6572}"/>
              </a:ext>
            </a:extLst>
          </p:cNvPr>
          <p:cNvSpPr/>
          <p:nvPr/>
        </p:nvSpPr>
        <p:spPr>
          <a:xfrm>
            <a:off x="9721149" y="1544195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E3B7A9-45DC-45DB-A135-44D794252451}"/>
              </a:ext>
            </a:extLst>
          </p:cNvPr>
          <p:cNvSpPr/>
          <p:nvPr/>
        </p:nvSpPr>
        <p:spPr>
          <a:xfrm>
            <a:off x="9873550" y="1696595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E42F8-87C6-41C0-A813-E958B4A7A79F}"/>
              </a:ext>
            </a:extLst>
          </p:cNvPr>
          <p:cNvSpPr txBox="1"/>
          <p:nvPr/>
        </p:nvSpPr>
        <p:spPr>
          <a:xfrm>
            <a:off x="10366713" y="1756590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59850-EA15-43B4-B449-33E4A70D5F54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2C69-5975-4936-A0BE-E696118964F7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E5010-2078-4330-96FD-D8D8A63834CF}"/>
              </a:ext>
            </a:extLst>
          </p:cNvPr>
          <p:cNvSpPr/>
          <p:nvPr/>
        </p:nvSpPr>
        <p:spPr>
          <a:xfrm>
            <a:off x="3845303" y="5594726"/>
            <a:ext cx="35542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2458519" y="1167010"/>
            <a:ext cx="617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1: KH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 ĐỘNG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35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B64B1E-E86D-4DB5-BD65-19A9FAE3B589}"/>
              </a:ext>
            </a:extLst>
          </p:cNvPr>
          <p:cNvSpPr/>
          <p:nvPr/>
        </p:nvSpPr>
        <p:spPr>
          <a:xfrm>
            <a:off x="2912756" y="427335"/>
            <a:ext cx="6366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25: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B35E7-7D50-430A-9DA2-3CACBE5BD261}"/>
              </a:ext>
            </a:extLst>
          </p:cNvPr>
          <p:cNvCxnSpPr>
            <a:cxnSpLocks/>
          </p:cNvCxnSpPr>
          <p:nvPr/>
        </p:nvCxnSpPr>
        <p:spPr>
          <a:xfrm>
            <a:off x="10594797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456C83-DF68-4B26-A4BE-198DB426E86C}"/>
              </a:ext>
            </a:extLst>
          </p:cNvPr>
          <p:cNvCxnSpPr>
            <a:cxnSpLocks/>
          </p:cNvCxnSpPr>
          <p:nvPr/>
        </p:nvCxnSpPr>
        <p:spPr>
          <a:xfrm>
            <a:off x="9402101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71210C-5210-4C8E-AA34-EA24344BCDFB}"/>
              </a:ext>
            </a:extLst>
          </p:cNvPr>
          <p:cNvSpPr/>
          <p:nvPr/>
        </p:nvSpPr>
        <p:spPr>
          <a:xfrm>
            <a:off x="9600888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7DB4B6-24A4-4D23-BFFC-884719944A5C}"/>
              </a:ext>
            </a:extLst>
          </p:cNvPr>
          <p:cNvSpPr/>
          <p:nvPr/>
        </p:nvSpPr>
        <p:spPr>
          <a:xfrm>
            <a:off x="9753289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A3728-6B7A-489D-9819-0B7B66E5CAD9}"/>
              </a:ext>
            </a:extLst>
          </p:cNvPr>
          <p:cNvSpPr txBox="1"/>
          <p:nvPr/>
        </p:nvSpPr>
        <p:spPr>
          <a:xfrm>
            <a:off x="10246452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971C3-155E-46F5-A0D0-8AE29FC898F1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CFCBD-11C6-4992-81FC-291EF27C8EF5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6386" name="Picture 2" descr="Káº¿t quáº£ hÃ¬nh áº£nh cho cá» nÆ°á»c má»¹">
            <a:extLst>
              <a:ext uri="{FF2B5EF4-FFF2-40B4-BE49-F238E27FC236}">
                <a16:creationId xmlns:a16="http://schemas.microsoft.com/office/drawing/2014/main" id="{A95E05BC-6F2C-41D1-AD57-DF3EAFB4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37" y="1414673"/>
            <a:ext cx="6746582" cy="3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931F2-BD5C-4807-9F44-B5F39EF58A4D}"/>
              </a:ext>
            </a:extLst>
          </p:cNvPr>
          <p:cNvSpPr/>
          <p:nvPr/>
        </p:nvSpPr>
        <p:spPr>
          <a:xfrm>
            <a:off x="4156225" y="5306512"/>
            <a:ext cx="3618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N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782CE1-9227-4BB3-9034-C2D0C05BA01E}"/>
              </a:ext>
            </a:extLst>
          </p:cNvPr>
          <p:cNvSpPr/>
          <p:nvPr/>
        </p:nvSpPr>
        <p:spPr>
          <a:xfrm>
            <a:off x="1390160" y="717621"/>
            <a:ext cx="9411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410" name="Picture 2" descr="Máº·t Trá»i, cÃ¡c hÃ nh tinh vÃ  hÃ nh tinh lÃ¹ntrong Há» Máº·t Trá»i. KÃ­ch cá»¡ ÄÆ°á»£c váº½ theo tá»· lá», cÃ²n khoáº£ng cÃ¡ch Äáº¿n Máº·t Trá»i thÃ¬ khÃ´ng ÄÃºng.">
            <a:extLst>
              <a:ext uri="{FF2B5EF4-FFF2-40B4-BE49-F238E27FC236}">
                <a16:creationId xmlns:a16="http://schemas.microsoft.com/office/drawing/2014/main" id="{54C9F536-8F09-4CB2-9643-69F47FC9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64" y="1731279"/>
            <a:ext cx="6036340" cy="33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CDDBD-3DB6-40AB-A26A-995B5659B4EB}"/>
              </a:ext>
            </a:extLst>
          </p:cNvPr>
          <p:cNvCxnSpPr>
            <a:cxnSpLocks/>
          </p:cNvCxnSpPr>
          <p:nvPr/>
        </p:nvCxnSpPr>
        <p:spPr>
          <a:xfrm>
            <a:off x="10652854" y="13069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2B9D7-EFE2-4834-8DB0-236E73D62264}"/>
              </a:ext>
            </a:extLst>
          </p:cNvPr>
          <p:cNvCxnSpPr>
            <a:cxnSpLocks/>
          </p:cNvCxnSpPr>
          <p:nvPr/>
        </p:nvCxnSpPr>
        <p:spPr>
          <a:xfrm>
            <a:off x="9460158" y="25658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94B8E3F-4101-47D0-810F-631077F1F8C1}"/>
              </a:ext>
            </a:extLst>
          </p:cNvPr>
          <p:cNvSpPr/>
          <p:nvPr/>
        </p:nvSpPr>
        <p:spPr>
          <a:xfrm>
            <a:off x="9658945" y="15587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CE3E17-39D2-4065-BADE-3F9958E399A5}"/>
              </a:ext>
            </a:extLst>
          </p:cNvPr>
          <p:cNvSpPr/>
          <p:nvPr/>
        </p:nvSpPr>
        <p:spPr>
          <a:xfrm>
            <a:off x="9811346" y="17111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98E05-469E-4C41-B3B2-A1C75FAD7C3A}"/>
              </a:ext>
            </a:extLst>
          </p:cNvPr>
          <p:cNvSpPr txBox="1"/>
          <p:nvPr/>
        </p:nvSpPr>
        <p:spPr>
          <a:xfrm>
            <a:off x="10304509" y="177110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25BDC-406B-40F9-82FC-74DC0B719E34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B6ABC-2D47-4922-929D-F234A13C0242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763E0-0678-4632-AD6F-39A9ADDAE465}"/>
              </a:ext>
            </a:extLst>
          </p:cNvPr>
          <p:cNvSpPr/>
          <p:nvPr/>
        </p:nvSpPr>
        <p:spPr>
          <a:xfrm>
            <a:off x="3849311" y="5494048"/>
            <a:ext cx="3953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8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6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335D7-7133-43B9-8353-0EC2A402EAA4}"/>
              </a:ext>
            </a:extLst>
          </p:cNvPr>
          <p:cNvSpPr/>
          <p:nvPr/>
        </p:nvSpPr>
        <p:spPr>
          <a:xfrm>
            <a:off x="1907644" y="383792"/>
            <a:ext cx="79993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B09973-03D6-4E0F-BAC8-37802C573215}"/>
              </a:ext>
            </a:extLst>
          </p:cNvPr>
          <p:cNvCxnSpPr>
            <a:cxnSpLocks/>
          </p:cNvCxnSpPr>
          <p:nvPr/>
        </p:nvCxnSpPr>
        <p:spPr>
          <a:xfrm>
            <a:off x="10820749" y="13323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FFFE8-92D8-4CBE-B996-B90EC2EA1EDE}"/>
              </a:ext>
            </a:extLst>
          </p:cNvPr>
          <p:cNvCxnSpPr>
            <a:cxnSpLocks/>
          </p:cNvCxnSpPr>
          <p:nvPr/>
        </p:nvCxnSpPr>
        <p:spPr>
          <a:xfrm>
            <a:off x="9628053" y="25912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0F96EB2-F07E-47A8-8C34-239B0A82B845}"/>
              </a:ext>
            </a:extLst>
          </p:cNvPr>
          <p:cNvSpPr/>
          <p:nvPr/>
        </p:nvSpPr>
        <p:spPr>
          <a:xfrm>
            <a:off x="9826840" y="15841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4E13F5-EB08-4B33-9BC4-C2BF6E450572}"/>
              </a:ext>
            </a:extLst>
          </p:cNvPr>
          <p:cNvSpPr/>
          <p:nvPr/>
        </p:nvSpPr>
        <p:spPr>
          <a:xfrm>
            <a:off x="9979241" y="17365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F99BB-2BA3-4968-A3C8-ABA76930A36D}"/>
              </a:ext>
            </a:extLst>
          </p:cNvPr>
          <p:cNvSpPr txBox="1"/>
          <p:nvPr/>
        </p:nvSpPr>
        <p:spPr>
          <a:xfrm>
            <a:off x="10472404" y="1796516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1E178-9D2D-41FF-9324-D529C9DEE147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880DE-DD46-4928-AFC9-039B3580F51A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8434" name="Picture 2" descr="Káº¿t quáº£ hÃ¬nh áº£nh cho trÃ¡i Äáº¥t">
            <a:extLst>
              <a:ext uri="{FF2B5EF4-FFF2-40B4-BE49-F238E27FC236}">
                <a16:creationId xmlns:a16="http://schemas.microsoft.com/office/drawing/2014/main" id="{9C60F30E-3EBF-4188-A8DD-9986F72A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3" y="1875985"/>
            <a:ext cx="4601016" cy="46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825283-3D9F-4041-8231-6797F9203822}"/>
              </a:ext>
            </a:extLst>
          </p:cNvPr>
          <p:cNvSpPr/>
          <p:nvPr/>
        </p:nvSpPr>
        <p:spPr>
          <a:xfrm>
            <a:off x="1172165" y="2986331"/>
            <a:ext cx="1662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3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F27540-9EB9-473D-ABF2-213A975CA737}"/>
              </a:ext>
            </a:extLst>
          </p:cNvPr>
          <p:cNvSpPr/>
          <p:nvPr/>
        </p:nvSpPr>
        <p:spPr>
          <a:xfrm>
            <a:off x="1938419" y="311221"/>
            <a:ext cx="8315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458" name="Picture 2" descr="Káº¿t quáº£ hÃ¬nh áº£nh cho cÃ¡c Äáº¡i dÆ°Æ¡ng trÃªn trÃ¡i Äáº¥t">
            <a:extLst>
              <a:ext uri="{FF2B5EF4-FFF2-40B4-BE49-F238E27FC236}">
                <a16:creationId xmlns:a16="http://schemas.microsoft.com/office/drawing/2014/main" id="{CABCC44F-8706-4212-A0C4-9FBBA2C6A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9" y="1382489"/>
            <a:ext cx="4593779" cy="45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7BC3F-858E-4766-AB34-02DA5A228552}"/>
              </a:ext>
            </a:extLst>
          </p:cNvPr>
          <p:cNvCxnSpPr>
            <a:cxnSpLocks/>
          </p:cNvCxnSpPr>
          <p:nvPr/>
        </p:nvCxnSpPr>
        <p:spPr>
          <a:xfrm>
            <a:off x="10478683" y="125975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8897A2-3397-4073-9F91-0C160FB06084}"/>
              </a:ext>
            </a:extLst>
          </p:cNvPr>
          <p:cNvCxnSpPr>
            <a:cxnSpLocks/>
          </p:cNvCxnSpPr>
          <p:nvPr/>
        </p:nvCxnSpPr>
        <p:spPr>
          <a:xfrm>
            <a:off x="9285987" y="251871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5FACDAF-CE3E-4664-9824-B636E01F58A3}"/>
              </a:ext>
            </a:extLst>
          </p:cNvPr>
          <p:cNvSpPr/>
          <p:nvPr/>
        </p:nvSpPr>
        <p:spPr>
          <a:xfrm>
            <a:off x="9484774" y="151155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B3EE41-93F3-4FC0-98E9-F4085CD601CA}"/>
              </a:ext>
            </a:extLst>
          </p:cNvPr>
          <p:cNvSpPr/>
          <p:nvPr/>
        </p:nvSpPr>
        <p:spPr>
          <a:xfrm>
            <a:off x="9637175" y="166395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17524-8A52-4E7E-A16C-D44AD2663FC6}"/>
              </a:ext>
            </a:extLst>
          </p:cNvPr>
          <p:cNvSpPr txBox="1"/>
          <p:nvPr/>
        </p:nvSpPr>
        <p:spPr>
          <a:xfrm>
            <a:off x="10130338" y="172394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C0C2C-5B79-41A6-8878-F275AC585BB8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0ED0-16D8-4E5D-8F9C-E4EF1E8C85F7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93F0B-92BE-4C52-955A-C34DA52A5DCD}"/>
              </a:ext>
            </a:extLst>
          </p:cNvPr>
          <p:cNvSpPr/>
          <p:nvPr/>
        </p:nvSpPr>
        <p:spPr>
          <a:xfrm>
            <a:off x="676730" y="2562117"/>
            <a:ext cx="312617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Tây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Dộ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Băng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2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08F97A-0F08-4CC3-9586-F11110194D97}"/>
              </a:ext>
            </a:extLst>
          </p:cNvPr>
          <p:cNvSpPr/>
          <p:nvPr/>
        </p:nvSpPr>
        <p:spPr>
          <a:xfrm>
            <a:off x="2202884" y="267678"/>
            <a:ext cx="8134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482" name="Picture 2" descr="HÃ¬nh áº£nh cÃ³ liÃªn quan">
            <a:extLst>
              <a:ext uri="{FF2B5EF4-FFF2-40B4-BE49-F238E27FC236}">
                <a16:creationId xmlns:a16="http://schemas.microsoft.com/office/drawing/2014/main" id="{397F6DB0-2FC5-4245-BEC9-19C57025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59" y="2284104"/>
            <a:ext cx="6833054" cy="39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CFB449-9872-49C0-B45C-5397202E7DA7}"/>
              </a:ext>
            </a:extLst>
          </p:cNvPr>
          <p:cNvCxnSpPr>
            <a:cxnSpLocks/>
          </p:cNvCxnSpPr>
          <p:nvPr/>
        </p:nvCxnSpPr>
        <p:spPr>
          <a:xfrm>
            <a:off x="10725426" y="127230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E5A14-53B9-4CD2-ADCF-CC5344AA4267}"/>
              </a:ext>
            </a:extLst>
          </p:cNvPr>
          <p:cNvCxnSpPr>
            <a:cxnSpLocks/>
          </p:cNvCxnSpPr>
          <p:nvPr/>
        </p:nvCxnSpPr>
        <p:spPr>
          <a:xfrm>
            <a:off x="9532730" y="253126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6D0452C-7688-42BB-B7CB-377469B4C3BB}"/>
              </a:ext>
            </a:extLst>
          </p:cNvPr>
          <p:cNvSpPr/>
          <p:nvPr/>
        </p:nvSpPr>
        <p:spPr>
          <a:xfrm>
            <a:off x="9731517" y="152410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5274BD-AA38-4E88-9367-9D20FB50C6CD}"/>
              </a:ext>
            </a:extLst>
          </p:cNvPr>
          <p:cNvSpPr/>
          <p:nvPr/>
        </p:nvSpPr>
        <p:spPr>
          <a:xfrm>
            <a:off x="9883918" y="167650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0967F-3612-49A9-AA6D-6EF797B6007F}"/>
              </a:ext>
            </a:extLst>
          </p:cNvPr>
          <p:cNvSpPr txBox="1"/>
          <p:nvPr/>
        </p:nvSpPr>
        <p:spPr>
          <a:xfrm>
            <a:off x="10377081" y="173649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D5AA9-78F4-44B1-AFC2-4780A70C56E2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B23AC-8EDF-4342-A015-8945326ABF79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FE59C-B12E-494E-961A-BA947925ED65}"/>
              </a:ext>
            </a:extLst>
          </p:cNvPr>
          <p:cNvSpPr/>
          <p:nvPr/>
        </p:nvSpPr>
        <p:spPr>
          <a:xfrm>
            <a:off x="310667" y="1822439"/>
            <a:ext cx="260199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Phi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Úc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400" b="1" cap="none" spc="0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AE695-163E-4FEF-A052-677625BB67DE}"/>
              </a:ext>
            </a:extLst>
          </p:cNvPr>
          <p:cNvSpPr/>
          <p:nvPr/>
        </p:nvSpPr>
        <p:spPr>
          <a:xfrm>
            <a:off x="2817925" y="0"/>
            <a:ext cx="626588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ửa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506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A119F5D7-5C8A-4A95-AC0C-3C82EAD0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40840"/>
            <a:ext cx="3066142" cy="47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23AC67-FCDD-467D-BF35-5A96571A60AE}"/>
              </a:ext>
            </a:extLst>
          </p:cNvPr>
          <p:cNvCxnSpPr>
            <a:cxnSpLocks/>
          </p:cNvCxnSpPr>
          <p:nvPr/>
        </p:nvCxnSpPr>
        <p:spPr>
          <a:xfrm>
            <a:off x="10606722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B69FD2-016A-44BB-8DDF-E734DBE4677D}"/>
              </a:ext>
            </a:extLst>
          </p:cNvPr>
          <p:cNvCxnSpPr>
            <a:cxnSpLocks/>
          </p:cNvCxnSpPr>
          <p:nvPr/>
        </p:nvCxnSpPr>
        <p:spPr>
          <a:xfrm>
            <a:off x="9414026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E8C498-9032-4DD6-AA77-2398B881530F}"/>
              </a:ext>
            </a:extLst>
          </p:cNvPr>
          <p:cNvSpPr/>
          <p:nvPr/>
        </p:nvSpPr>
        <p:spPr>
          <a:xfrm>
            <a:off x="9612813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D32B6D-47F2-415E-9C13-888D4519CCBB}"/>
              </a:ext>
            </a:extLst>
          </p:cNvPr>
          <p:cNvSpPr/>
          <p:nvPr/>
        </p:nvSpPr>
        <p:spPr>
          <a:xfrm>
            <a:off x="9765214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674F8-D28D-483A-8801-BD824B552048}"/>
              </a:ext>
            </a:extLst>
          </p:cNvPr>
          <p:cNvSpPr txBox="1"/>
          <p:nvPr/>
        </p:nvSpPr>
        <p:spPr>
          <a:xfrm>
            <a:off x="10258377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8486-6F2A-44EF-97D9-8F66CCCA9C58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FFD1D-7D0C-4D80-82AA-8D6C2780F259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A4E31-4B7E-4ADC-A317-24461FCC3B89}"/>
              </a:ext>
            </a:extLst>
          </p:cNvPr>
          <p:cNvSpPr/>
          <p:nvPr/>
        </p:nvSpPr>
        <p:spPr>
          <a:xfrm>
            <a:off x="841420" y="3672435"/>
            <a:ext cx="2917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endParaRPr lang="en-US" sz="3600" b="0" cap="none" spc="0" dirty="0">
              <a:ln w="0"/>
              <a:solidFill>
                <a:srgbClr val="E523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6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317905" y="1357700"/>
            <a:ext cx="5736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</a:t>
            </a:r>
            <a:r>
              <a:rPr lang="vi-V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ĐẾN ĐÂY LÀ  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18721" y="4727546"/>
            <a:ext cx="5231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9" y="3289151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6" y="3289151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8" y="3289151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94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1AD6D-2BE7-45A4-9BAB-923D0162BD91}"/>
              </a:ext>
            </a:extLst>
          </p:cNvPr>
          <p:cNvSpPr/>
          <p:nvPr/>
        </p:nvSpPr>
        <p:spPr>
          <a:xfrm>
            <a:off x="1945256" y="338185"/>
            <a:ext cx="7372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C88C030-2D86-45EA-8138-8A108CAE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99" y="1859462"/>
            <a:ext cx="5285728" cy="4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0F318-E026-492C-8EBA-1B90323535E3}"/>
              </a:ext>
            </a:extLst>
          </p:cNvPr>
          <p:cNvCxnSpPr>
            <a:cxnSpLocks/>
          </p:cNvCxnSpPr>
          <p:nvPr/>
        </p:nvCxnSpPr>
        <p:spPr>
          <a:xfrm>
            <a:off x="10523017" y="9005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DA169F-2531-4C24-B835-236F76C266D3}"/>
              </a:ext>
            </a:extLst>
          </p:cNvPr>
          <p:cNvCxnSpPr>
            <a:cxnSpLocks/>
          </p:cNvCxnSpPr>
          <p:nvPr/>
        </p:nvCxnSpPr>
        <p:spPr>
          <a:xfrm>
            <a:off x="9330321" y="21594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2DD553E-68E9-4F28-AF07-07BFE2440CC5}"/>
              </a:ext>
            </a:extLst>
          </p:cNvPr>
          <p:cNvSpPr/>
          <p:nvPr/>
        </p:nvSpPr>
        <p:spPr>
          <a:xfrm>
            <a:off x="9529108" y="11523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8EE743-12BB-4A0D-BB44-C7F3BB15C39D}"/>
              </a:ext>
            </a:extLst>
          </p:cNvPr>
          <p:cNvSpPr/>
          <p:nvPr/>
        </p:nvSpPr>
        <p:spPr>
          <a:xfrm>
            <a:off x="9681509" y="13047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262B-D9AB-4F84-A6D3-739C359BF2DF}"/>
              </a:ext>
            </a:extLst>
          </p:cNvPr>
          <p:cNvSpPr txBox="1"/>
          <p:nvPr/>
        </p:nvSpPr>
        <p:spPr>
          <a:xfrm>
            <a:off x="9986620" y="134066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6CB18-3BBB-4DCE-9CBE-3935829E287F}"/>
              </a:ext>
            </a:extLst>
          </p:cNvPr>
          <p:cNvSpPr txBox="1"/>
          <p:nvPr/>
        </p:nvSpPr>
        <p:spPr>
          <a:xfrm>
            <a:off x="9957437" y="137662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0BE48-8AD3-40B5-A734-4A08CFBD49AC}"/>
              </a:ext>
            </a:extLst>
          </p:cNvPr>
          <p:cNvSpPr txBox="1"/>
          <p:nvPr/>
        </p:nvSpPr>
        <p:spPr>
          <a:xfrm>
            <a:off x="10059509" y="135864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D2AC2-B03C-4BC0-AE13-B1E9D6A0FC18}"/>
              </a:ext>
            </a:extLst>
          </p:cNvPr>
          <p:cNvSpPr txBox="1"/>
          <p:nvPr/>
        </p:nvSpPr>
        <p:spPr>
          <a:xfrm>
            <a:off x="10007124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EC38B-CB19-4908-B787-2C4FF4FD1014}"/>
              </a:ext>
            </a:extLst>
          </p:cNvPr>
          <p:cNvSpPr txBox="1"/>
          <p:nvPr/>
        </p:nvSpPr>
        <p:spPr>
          <a:xfrm>
            <a:off x="9964058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3E438-4587-4A83-BEF8-EE6197080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2" y="4447210"/>
            <a:ext cx="1957211" cy="19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"/>
            <a:ext cx="12210238" cy="6615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D5657-EC64-42BE-A1B1-359B45C59924}"/>
              </a:ext>
            </a:extLst>
          </p:cNvPr>
          <p:cNvSpPr/>
          <p:nvPr/>
        </p:nvSpPr>
        <p:spPr>
          <a:xfrm>
            <a:off x="827314" y="151564"/>
            <a:ext cx="11059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đ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mang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,…,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B4DDAF0-A79D-4C87-ADCF-D085C76A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92" y="2044874"/>
            <a:ext cx="5663327" cy="36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C50316-13D6-4260-8C33-18DD7ED16A86}"/>
              </a:ext>
            </a:extLst>
          </p:cNvPr>
          <p:cNvCxnSpPr>
            <a:cxnSpLocks/>
          </p:cNvCxnSpPr>
          <p:nvPr/>
        </p:nvCxnSpPr>
        <p:spPr>
          <a:xfrm>
            <a:off x="10657412" y="148371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AA03A2-CF1A-4E21-8F93-4EFE12F87CFC}"/>
              </a:ext>
            </a:extLst>
          </p:cNvPr>
          <p:cNvCxnSpPr>
            <a:cxnSpLocks/>
          </p:cNvCxnSpPr>
          <p:nvPr/>
        </p:nvCxnSpPr>
        <p:spPr>
          <a:xfrm>
            <a:off x="9464716" y="274267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CAE4994-435D-49C6-A3C2-92021BF1A154}"/>
              </a:ext>
            </a:extLst>
          </p:cNvPr>
          <p:cNvSpPr/>
          <p:nvPr/>
        </p:nvSpPr>
        <p:spPr>
          <a:xfrm>
            <a:off x="9663503" y="173551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30A969-FD82-4149-BD0D-69AD11F25DEC}"/>
              </a:ext>
            </a:extLst>
          </p:cNvPr>
          <p:cNvSpPr/>
          <p:nvPr/>
        </p:nvSpPr>
        <p:spPr>
          <a:xfrm>
            <a:off x="9815904" y="188791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7FD6-68C1-43C8-AC56-B9635FA379D0}"/>
              </a:ext>
            </a:extLst>
          </p:cNvPr>
          <p:cNvSpPr txBox="1"/>
          <p:nvPr/>
        </p:nvSpPr>
        <p:spPr>
          <a:xfrm>
            <a:off x="10121015" y="192387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1E1D7F-36FE-4548-9175-1806B94F60DB}"/>
              </a:ext>
            </a:extLst>
          </p:cNvPr>
          <p:cNvSpPr txBox="1"/>
          <p:nvPr/>
        </p:nvSpPr>
        <p:spPr>
          <a:xfrm>
            <a:off x="10091832" y="195982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E2D22-5319-4A4B-AAE4-25BA9BD1FABB}"/>
              </a:ext>
            </a:extLst>
          </p:cNvPr>
          <p:cNvSpPr txBox="1"/>
          <p:nvPr/>
        </p:nvSpPr>
        <p:spPr>
          <a:xfrm>
            <a:off x="10193904" y="194185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5541FB-1979-44C8-B3B9-2E2F6B70E866}"/>
              </a:ext>
            </a:extLst>
          </p:cNvPr>
          <p:cNvSpPr txBox="1"/>
          <p:nvPr/>
        </p:nvSpPr>
        <p:spPr>
          <a:xfrm>
            <a:off x="10141519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FC78BC-68AD-48F3-BE48-8833BFC81E33}"/>
              </a:ext>
            </a:extLst>
          </p:cNvPr>
          <p:cNvSpPr txBox="1"/>
          <p:nvPr/>
        </p:nvSpPr>
        <p:spPr>
          <a:xfrm>
            <a:off x="10098453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C984D3-2E91-4477-88E7-1284D7DF43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89" y="4014884"/>
            <a:ext cx="2066009" cy="16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7AA02-E263-4544-B13E-5968A40E3337}"/>
              </a:ext>
            </a:extLst>
          </p:cNvPr>
          <p:cNvSpPr/>
          <p:nvPr/>
        </p:nvSpPr>
        <p:spPr>
          <a:xfrm>
            <a:off x="2267804" y="282192"/>
            <a:ext cx="7656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thường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Káº¿t quáº£ hÃ¬nh áº£nh cho MÆ°a rÃ o mÃ¹a hÃ¨">
            <a:extLst>
              <a:ext uri="{FF2B5EF4-FFF2-40B4-BE49-F238E27FC236}">
                <a16:creationId xmlns:a16="http://schemas.microsoft.com/office/drawing/2014/main" id="{A45E5872-31D5-42FE-8D0D-79A9758B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3" y="1889854"/>
            <a:ext cx="5438571" cy="36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774C5A-D0F3-481A-B014-850469B8ADAF}"/>
              </a:ext>
            </a:extLst>
          </p:cNvPr>
          <p:cNvCxnSpPr>
            <a:cxnSpLocks/>
          </p:cNvCxnSpPr>
          <p:nvPr/>
        </p:nvCxnSpPr>
        <p:spPr>
          <a:xfrm>
            <a:off x="1027328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480B8-0341-4FC4-B31D-6F853A9C293C}"/>
              </a:ext>
            </a:extLst>
          </p:cNvPr>
          <p:cNvCxnSpPr>
            <a:cxnSpLocks/>
          </p:cNvCxnSpPr>
          <p:nvPr/>
        </p:nvCxnSpPr>
        <p:spPr>
          <a:xfrm>
            <a:off x="908058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AB17FE1-596C-4568-B9FA-CDCBC3CC00EE}"/>
              </a:ext>
            </a:extLst>
          </p:cNvPr>
          <p:cNvSpPr/>
          <p:nvPr/>
        </p:nvSpPr>
        <p:spPr>
          <a:xfrm>
            <a:off x="927937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1ADA6-E625-46FF-9FFA-27C2EF3D3074}"/>
              </a:ext>
            </a:extLst>
          </p:cNvPr>
          <p:cNvSpPr/>
          <p:nvPr/>
        </p:nvSpPr>
        <p:spPr>
          <a:xfrm>
            <a:off x="943177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E4B0A-B2F6-4A16-B1E0-F71573B05D07}"/>
              </a:ext>
            </a:extLst>
          </p:cNvPr>
          <p:cNvSpPr txBox="1"/>
          <p:nvPr/>
        </p:nvSpPr>
        <p:spPr>
          <a:xfrm>
            <a:off x="973688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426A9-6701-45B4-B24A-601E4C035B52}"/>
              </a:ext>
            </a:extLst>
          </p:cNvPr>
          <p:cNvSpPr txBox="1"/>
          <p:nvPr/>
        </p:nvSpPr>
        <p:spPr>
          <a:xfrm>
            <a:off x="970770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9EE57-2830-4849-9D61-4DF8B5398EDF}"/>
              </a:ext>
            </a:extLst>
          </p:cNvPr>
          <p:cNvSpPr txBox="1"/>
          <p:nvPr/>
        </p:nvSpPr>
        <p:spPr>
          <a:xfrm>
            <a:off x="980977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4B84E-DB2D-484A-8C0E-196A1EB0AE91}"/>
              </a:ext>
            </a:extLst>
          </p:cNvPr>
          <p:cNvSpPr txBox="1"/>
          <p:nvPr/>
        </p:nvSpPr>
        <p:spPr>
          <a:xfrm>
            <a:off x="97573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E73BD-1F9B-45AB-A9FD-6F7B05CFC06F}"/>
              </a:ext>
            </a:extLst>
          </p:cNvPr>
          <p:cNvSpPr txBox="1"/>
          <p:nvPr/>
        </p:nvSpPr>
        <p:spPr>
          <a:xfrm>
            <a:off x="971432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3C2AA-01F7-4547-95F1-87BC0E8A6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44" y="4274293"/>
            <a:ext cx="1865609" cy="18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B3A507-AFF3-49D3-BBDC-7465BEFB6185}"/>
              </a:ext>
            </a:extLst>
          </p:cNvPr>
          <p:cNvSpPr/>
          <p:nvPr/>
        </p:nvSpPr>
        <p:spPr>
          <a:xfrm>
            <a:off x="2316376" y="296706"/>
            <a:ext cx="79076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Káº¿t quáº£ hÃ¬nh áº£nh cho cÃ¡c thiÃªn tai">
            <a:extLst>
              <a:ext uri="{FF2B5EF4-FFF2-40B4-BE49-F238E27FC236}">
                <a16:creationId xmlns:a16="http://schemas.microsoft.com/office/drawing/2014/main" id="{5CF5B10B-F007-4846-8AC3-A8FA755E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4" y="1585912"/>
            <a:ext cx="6191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03D01-C2F8-4D2F-A650-C2830FA7D1AE}"/>
              </a:ext>
            </a:extLst>
          </p:cNvPr>
          <p:cNvCxnSpPr>
            <a:cxnSpLocks/>
          </p:cNvCxnSpPr>
          <p:nvPr/>
        </p:nvCxnSpPr>
        <p:spPr>
          <a:xfrm>
            <a:off x="1068138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72F15F-7867-476E-A7A0-6C73409AC137}"/>
              </a:ext>
            </a:extLst>
          </p:cNvPr>
          <p:cNvCxnSpPr>
            <a:cxnSpLocks/>
          </p:cNvCxnSpPr>
          <p:nvPr/>
        </p:nvCxnSpPr>
        <p:spPr>
          <a:xfrm>
            <a:off x="948868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1DB1EE0-25DA-417B-A44B-E59779F60858}"/>
              </a:ext>
            </a:extLst>
          </p:cNvPr>
          <p:cNvSpPr/>
          <p:nvPr/>
        </p:nvSpPr>
        <p:spPr>
          <a:xfrm>
            <a:off x="968747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5F7156-D0E0-49E6-AD09-18183FAEA76A}"/>
              </a:ext>
            </a:extLst>
          </p:cNvPr>
          <p:cNvSpPr/>
          <p:nvPr/>
        </p:nvSpPr>
        <p:spPr>
          <a:xfrm>
            <a:off x="983987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8CC99-36E6-4802-A3A1-3233F360E8C9}"/>
              </a:ext>
            </a:extLst>
          </p:cNvPr>
          <p:cNvSpPr txBox="1"/>
          <p:nvPr/>
        </p:nvSpPr>
        <p:spPr>
          <a:xfrm>
            <a:off x="1014498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D2E6C-92B6-42F6-8A58-BFF239941AA5}"/>
              </a:ext>
            </a:extLst>
          </p:cNvPr>
          <p:cNvSpPr txBox="1"/>
          <p:nvPr/>
        </p:nvSpPr>
        <p:spPr>
          <a:xfrm>
            <a:off x="1011580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633FA-0075-42C8-B55B-D27AC6BA7D66}"/>
              </a:ext>
            </a:extLst>
          </p:cNvPr>
          <p:cNvSpPr txBox="1"/>
          <p:nvPr/>
        </p:nvSpPr>
        <p:spPr>
          <a:xfrm>
            <a:off x="1021787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0CB64-09A0-4398-80EC-FA632E505FC7}"/>
              </a:ext>
            </a:extLst>
          </p:cNvPr>
          <p:cNvSpPr txBox="1"/>
          <p:nvPr/>
        </p:nvSpPr>
        <p:spPr>
          <a:xfrm>
            <a:off x="1016548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FF477-89E6-4370-A8E0-FC49A8550F3B}"/>
              </a:ext>
            </a:extLst>
          </p:cNvPr>
          <p:cNvSpPr txBox="1"/>
          <p:nvPr/>
        </p:nvSpPr>
        <p:spPr>
          <a:xfrm>
            <a:off x="1012242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F6165-CFA2-4D85-9D73-DD8F665A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" y="3918857"/>
            <a:ext cx="2099795" cy="16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E0286-4CBA-4416-89DF-8D8B0790531E}"/>
              </a:ext>
            </a:extLst>
          </p:cNvPr>
          <p:cNvSpPr/>
          <p:nvPr/>
        </p:nvSpPr>
        <p:spPr>
          <a:xfrm>
            <a:off x="3005136" y="311221"/>
            <a:ext cx="6384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146" name="Picture 2" descr="Káº¿t quáº£ hÃ¬nh áº£nh cho hÃ¬nh vuÃ´ng">
            <a:extLst>
              <a:ext uri="{FF2B5EF4-FFF2-40B4-BE49-F238E27FC236}">
                <a16:creationId xmlns:a16="http://schemas.microsoft.com/office/drawing/2014/main" id="{BA4DC50E-8201-43A9-A4C7-CE7627CB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86" y="1614715"/>
            <a:ext cx="47371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8201E2-DC94-4BED-B6A5-CA5BF81CC051}"/>
              </a:ext>
            </a:extLst>
          </p:cNvPr>
          <p:cNvCxnSpPr>
            <a:cxnSpLocks/>
          </p:cNvCxnSpPr>
          <p:nvPr/>
        </p:nvCxnSpPr>
        <p:spPr>
          <a:xfrm>
            <a:off x="10368805" y="13438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42A3D7-74E6-4443-9A45-89DD8190E371}"/>
              </a:ext>
            </a:extLst>
          </p:cNvPr>
          <p:cNvSpPr/>
          <p:nvPr/>
        </p:nvSpPr>
        <p:spPr>
          <a:xfrm>
            <a:off x="9374896" y="15956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603428-243F-4601-BA62-80E5D8360A74}"/>
              </a:ext>
            </a:extLst>
          </p:cNvPr>
          <p:cNvSpPr/>
          <p:nvPr/>
        </p:nvSpPr>
        <p:spPr>
          <a:xfrm>
            <a:off x="9527297" y="17480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21324-E7A1-4268-959A-FF827442983C}"/>
              </a:ext>
            </a:extLst>
          </p:cNvPr>
          <p:cNvSpPr txBox="1"/>
          <p:nvPr/>
        </p:nvSpPr>
        <p:spPr>
          <a:xfrm>
            <a:off x="9832408" y="17839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1B465-8FE6-4014-9644-EC3036094139}"/>
              </a:ext>
            </a:extLst>
          </p:cNvPr>
          <p:cNvSpPr txBox="1"/>
          <p:nvPr/>
        </p:nvSpPr>
        <p:spPr>
          <a:xfrm>
            <a:off x="9803225" y="18199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2D795-2785-4537-ACD1-E6846256508B}"/>
              </a:ext>
            </a:extLst>
          </p:cNvPr>
          <p:cNvSpPr txBox="1"/>
          <p:nvPr/>
        </p:nvSpPr>
        <p:spPr>
          <a:xfrm>
            <a:off x="9905297" y="18019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CEFB3-6889-44E7-9313-7853D3260142}"/>
              </a:ext>
            </a:extLst>
          </p:cNvPr>
          <p:cNvSpPr txBox="1"/>
          <p:nvPr/>
        </p:nvSpPr>
        <p:spPr>
          <a:xfrm>
            <a:off x="9852912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1BE1F-DD98-4CFA-A3A3-5282E3A7C6A0}"/>
              </a:ext>
            </a:extLst>
          </p:cNvPr>
          <p:cNvSpPr txBox="1"/>
          <p:nvPr/>
        </p:nvSpPr>
        <p:spPr>
          <a:xfrm>
            <a:off x="9809846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DFF48A-1470-4B67-9688-E10AFB761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7" y="4655206"/>
            <a:ext cx="2252493" cy="17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F8EFB9-3039-40D7-94C7-AEB4A4AF2591}"/>
              </a:ext>
            </a:extLst>
          </p:cNvPr>
          <p:cNvSpPr/>
          <p:nvPr/>
        </p:nvSpPr>
        <p:spPr>
          <a:xfrm>
            <a:off x="1431197" y="267678"/>
            <a:ext cx="9329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912A5-FCC4-4791-AD50-94DBA8CA7917}"/>
              </a:ext>
            </a:extLst>
          </p:cNvPr>
          <p:cNvSpPr/>
          <p:nvPr/>
        </p:nvSpPr>
        <p:spPr>
          <a:xfrm>
            <a:off x="1886858" y="1965546"/>
            <a:ext cx="80699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18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30CFE-F5DA-4138-AF02-34A21CE48278}"/>
              </a:ext>
            </a:extLst>
          </p:cNvPr>
          <p:cNvCxnSpPr>
            <a:cxnSpLocks/>
          </p:cNvCxnSpPr>
          <p:nvPr/>
        </p:nvCxnSpPr>
        <p:spPr>
          <a:xfrm>
            <a:off x="10760802" y="88972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29C33-F27A-4554-BA1D-A97CCB0E47AD}"/>
              </a:ext>
            </a:extLst>
          </p:cNvPr>
          <p:cNvCxnSpPr>
            <a:cxnSpLocks/>
          </p:cNvCxnSpPr>
          <p:nvPr/>
        </p:nvCxnSpPr>
        <p:spPr>
          <a:xfrm>
            <a:off x="9568106" y="214867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ADDD34-FECA-4963-9008-7FDB743521E3}"/>
              </a:ext>
            </a:extLst>
          </p:cNvPr>
          <p:cNvSpPr/>
          <p:nvPr/>
        </p:nvSpPr>
        <p:spPr>
          <a:xfrm>
            <a:off x="9766893" y="114151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2ADCF-6E63-4430-9E7E-3758049D7CBA}"/>
              </a:ext>
            </a:extLst>
          </p:cNvPr>
          <p:cNvSpPr/>
          <p:nvPr/>
        </p:nvSpPr>
        <p:spPr>
          <a:xfrm>
            <a:off x="9919294" y="129391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9E0A-3A2F-4A21-8523-473E464A04E5}"/>
              </a:ext>
            </a:extLst>
          </p:cNvPr>
          <p:cNvSpPr txBox="1"/>
          <p:nvPr/>
        </p:nvSpPr>
        <p:spPr>
          <a:xfrm>
            <a:off x="10224405" y="13298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4147-F0D3-454D-B618-C2F2774963BC}"/>
              </a:ext>
            </a:extLst>
          </p:cNvPr>
          <p:cNvSpPr txBox="1"/>
          <p:nvPr/>
        </p:nvSpPr>
        <p:spPr>
          <a:xfrm>
            <a:off x="10195222" y="136583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6DE5C-8547-4FB5-A08A-8368E4D6F7AE}"/>
              </a:ext>
            </a:extLst>
          </p:cNvPr>
          <p:cNvSpPr txBox="1"/>
          <p:nvPr/>
        </p:nvSpPr>
        <p:spPr>
          <a:xfrm>
            <a:off x="10297294" y="13478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FA2C5-F54F-45D5-B269-7A9ED450F1C9}"/>
              </a:ext>
            </a:extLst>
          </p:cNvPr>
          <p:cNvSpPr txBox="1"/>
          <p:nvPr/>
        </p:nvSpPr>
        <p:spPr>
          <a:xfrm>
            <a:off x="10244909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500CF-4437-4D17-B246-A582AD47C050}"/>
              </a:ext>
            </a:extLst>
          </p:cNvPr>
          <p:cNvSpPr txBox="1"/>
          <p:nvPr/>
        </p:nvSpPr>
        <p:spPr>
          <a:xfrm>
            <a:off x="10201843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77427-FD1A-4A2B-8B2C-AD82382D8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5021942"/>
            <a:ext cx="1568379" cy="15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1100</Words>
  <Application>Microsoft Office PowerPoint</Application>
  <PresentationFormat>Widescreen</PresentationFormat>
  <Paragraphs>242</Paragraphs>
  <Slides>37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2018-06-27T02:14:41Z</dcterms:created>
  <dcterms:modified xsi:type="dcterms:W3CDTF">2022-12-07T06:24:00Z</dcterms:modified>
</cp:coreProperties>
</file>