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6238-73AA-4B26-91CB-D434F4ADBEC2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37D0E-6B50-46F3-A433-F1F8DFDDF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465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6238-73AA-4B26-91CB-D434F4ADBEC2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37D0E-6B50-46F3-A433-F1F8DFDDF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726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6238-73AA-4B26-91CB-D434F4ADBEC2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37D0E-6B50-46F3-A433-F1F8DFDDF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003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6238-73AA-4B26-91CB-D434F4ADBEC2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37D0E-6B50-46F3-A433-F1F8DFDDF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783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6238-73AA-4B26-91CB-D434F4ADBEC2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37D0E-6B50-46F3-A433-F1F8DFDDF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005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6238-73AA-4B26-91CB-D434F4ADBEC2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37D0E-6B50-46F3-A433-F1F8DFDDF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402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6238-73AA-4B26-91CB-D434F4ADBEC2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37D0E-6B50-46F3-A433-F1F8DFDDF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65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6238-73AA-4B26-91CB-D434F4ADBEC2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37D0E-6B50-46F3-A433-F1F8DFDDF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273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6238-73AA-4B26-91CB-D434F4ADBEC2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37D0E-6B50-46F3-A433-F1F8DFDDF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638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6238-73AA-4B26-91CB-D434F4ADBEC2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37D0E-6B50-46F3-A433-F1F8DFDDF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281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6238-73AA-4B26-91CB-D434F4ADBEC2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37D0E-6B50-46F3-A433-F1F8DFDDF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6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56238-73AA-4B26-91CB-D434F4ADBEC2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37D0E-6B50-46F3-A433-F1F8DFDDF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721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7340" y="3027690"/>
            <a:ext cx="6019800" cy="3733800"/>
          </a:xfrm>
        </p:spPr>
        <p:txBody>
          <a:bodyPr>
            <a:normAutofit/>
          </a:bodyPr>
          <a:lstStyle/>
          <a:p>
            <a:r>
              <a:rPr lang="en-US" dirty="0" err="1" smtClean="0"/>
              <a:t>Đề</a:t>
            </a:r>
            <a:r>
              <a:rPr lang="en-US" dirty="0" smtClean="0"/>
              <a:t> </a:t>
            </a:r>
            <a:r>
              <a:rPr lang="en-US" dirty="0" err="1" smtClean="0"/>
              <a:t>tài</a:t>
            </a:r>
            <a:r>
              <a:rPr lang="en-US" dirty="0" smtClean="0"/>
              <a:t> : </a:t>
            </a:r>
            <a:r>
              <a:rPr lang="en-US" dirty="0" smtClean="0"/>
              <a:t>NBTN :</a:t>
            </a:r>
            <a:r>
              <a:rPr lang="en-US" dirty="0" err="1" smtClean="0"/>
              <a:t>Mẹ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bé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Lứa</a:t>
            </a:r>
            <a:r>
              <a:rPr lang="en-US" dirty="0" smtClean="0"/>
              <a:t> </a:t>
            </a:r>
            <a:r>
              <a:rPr lang="en-US" dirty="0" err="1" smtClean="0"/>
              <a:t>tuổi</a:t>
            </a:r>
            <a:r>
              <a:rPr lang="en-US" dirty="0" smtClean="0"/>
              <a:t> : </a:t>
            </a:r>
            <a:r>
              <a:rPr lang="en-US" dirty="0" err="1" smtClean="0"/>
              <a:t>Nhà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D1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14400" y="1656372"/>
            <a:ext cx="7848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rgbClr val="FF0000"/>
                </a:solidFill>
              </a:rPr>
              <a:t>PHÒNG GIÁO DỤC VÀ ĐÀO TẠO QUẬN LONG BIÊN </a:t>
            </a:r>
            <a:r>
              <a:rPr lang="en-US" altLang="en-US" sz="2800" dirty="0"/>
              <a:t/>
            </a:r>
            <a:br>
              <a:rPr lang="en-US" altLang="en-US" sz="2800" dirty="0"/>
            </a:br>
            <a:r>
              <a:rPr lang="en-US" altLang="en-US" sz="2800" dirty="0" smtClean="0"/>
              <a:t>               </a:t>
            </a:r>
            <a:r>
              <a:rPr lang="en-US" altLang="en-US" sz="2800" dirty="0" smtClean="0">
                <a:solidFill>
                  <a:srgbClr val="FF0000"/>
                </a:solidFill>
              </a:rPr>
              <a:t>TRƯỜNG </a:t>
            </a:r>
            <a:r>
              <a:rPr lang="en-US" altLang="en-US" sz="2800" dirty="0">
                <a:solidFill>
                  <a:srgbClr val="FF0000"/>
                </a:solidFill>
              </a:rPr>
              <a:t>MẦM NON HOA SỮA </a:t>
            </a:r>
            <a:r>
              <a:rPr lang="en-US" altLang="en-US" sz="2800" dirty="0"/>
              <a:t/>
            </a:r>
            <a:br>
              <a:rPr lang="en-US" altLang="en-US" sz="2800" dirty="0"/>
            </a:br>
            <a:r>
              <a:rPr lang="en-US" altLang="en-US" sz="2800" dirty="0"/>
              <a:t/>
            </a:r>
            <a:br>
              <a:rPr lang="en-US" altLang="en-US" sz="2800" dirty="0"/>
            </a:br>
            <a:endParaRPr lang="en-US" sz="2800" dirty="0"/>
          </a:p>
        </p:txBody>
      </p:sp>
      <p:pic>
        <p:nvPicPr>
          <p:cNvPr id="6" name="Picture 2" descr="C:\Users\Welcome\Downloads\logo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540" y="2814300"/>
            <a:ext cx="2057400" cy="1277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715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0" y="274638"/>
            <a:ext cx="678180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dirty="0">
                <a:solidFill>
                  <a:srgbClr val="FF0000"/>
                </a:solidFill>
              </a:rPr>
              <a:t>PHÒNG GIÁO DỤC VÀ ĐÀO TẠO QUẬN LONG BIÊN </a:t>
            </a: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sz="2400" dirty="0" smtClean="0"/>
              <a:t>            </a:t>
            </a:r>
            <a:r>
              <a:rPr lang="en-US" altLang="en-US" sz="2400" dirty="0" smtClean="0">
                <a:solidFill>
                  <a:srgbClr val="FF0000"/>
                </a:solidFill>
              </a:rPr>
              <a:t>TRƯỜNG </a:t>
            </a:r>
            <a:r>
              <a:rPr lang="en-US" altLang="en-US" sz="2400" dirty="0">
                <a:solidFill>
                  <a:srgbClr val="FF0000"/>
                </a:solidFill>
              </a:rPr>
              <a:t>MẦM </a:t>
            </a:r>
            <a:r>
              <a:rPr lang="en-US" altLang="en-US" sz="2400" dirty="0" smtClean="0">
                <a:solidFill>
                  <a:srgbClr val="FF0000"/>
                </a:solidFill>
              </a:rPr>
              <a:t>NON HOA </a:t>
            </a:r>
            <a:r>
              <a:rPr lang="en-US" altLang="en-US" sz="2400" dirty="0">
                <a:solidFill>
                  <a:srgbClr val="FF0000"/>
                </a:solidFill>
              </a:rPr>
              <a:t>SỮA </a:t>
            </a: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sz="2800" dirty="0"/>
              <a:t/>
            </a:r>
            <a:br>
              <a:rPr lang="en-US" altLang="en-US" sz="2800" dirty="0"/>
            </a:br>
            <a:r>
              <a:rPr lang="en-US" altLang="en-US" sz="2800" dirty="0"/>
              <a:t/>
            </a:r>
            <a:br>
              <a:rPr lang="en-US" altLang="en-US" sz="2800" dirty="0"/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752600" y="2482727"/>
            <a:ext cx="52700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0000FF"/>
                </a:solidFill>
              </a:rPr>
              <a:t>GIÁO ÁN PHÁT TRIỂN NGÔN NGỮ </a:t>
            </a:r>
            <a:endParaRPr lang="en-US" sz="28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83000"/>
                      <a:shade val="100000"/>
                      <a:satMod val="200000"/>
                    </a:srgbClr>
                  </a:gs>
                  <a:gs pos="75000">
                    <a:srgbClr val="4F81B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52600" y="3244267"/>
            <a:ext cx="6248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800" b="1" dirty="0" err="1">
                <a:solidFill>
                  <a:srgbClr val="006600"/>
                </a:solidFill>
              </a:rPr>
              <a:t>Đề</a:t>
            </a:r>
            <a:r>
              <a:rPr lang="en-US" altLang="en-US" sz="2800" b="1" dirty="0">
                <a:solidFill>
                  <a:srgbClr val="006600"/>
                </a:solidFill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</a:rPr>
              <a:t>tài</a:t>
            </a:r>
            <a:r>
              <a:rPr lang="en-US" altLang="en-US" sz="2800" b="1" dirty="0">
                <a:solidFill>
                  <a:srgbClr val="006600"/>
                </a:solidFill>
              </a:rPr>
              <a:t>: </a:t>
            </a:r>
            <a:r>
              <a:rPr lang="en-US" altLang="en-US" sz="2800" b="1" dirty="0" smtClean="0">
                <a:solidFill>
                  <a:srgbClr val="006600"/>
                </a:solidFill>
              </a:rPr>
              <a:t>NBTN : </a:t>
            </a:r>
            <a:r>
              <a:rPr lang="en-US" altLang="en-US" sz="2800" b="1" dirty="0" err="1" smtClean="0">
                <a:solidFill>
                  <a:srgbClr val="006600"/>
                </a:solidFill>
              </a:rPr>
              <a:t>Mẹ</a:t>
            </a:r>
            <a:r>
              <a:rPr lang="en-US" altLang="en-US" sz="2800" b="1" dirty="0" smtClean="0">
                <a:solidFill>
                  <a:srgbClr val="0066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</a:rPr>
              <a:t>của</a:t>
            </a:r>
            <a:r>
              <a:rPr lang="en-US" altLang="en-US" sz="2800" b="1" dirty="0" smtClean="0">
                <a:solidFill>
                  <a:srgbClr val="0066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</a:rPr>
              <a:t>bé</a:t>
            </a:r>
            <a:r>
              <a:rPr lang="en-US" altLang="en-US" sz="2800" b="1" dirty="0" smtClean="0">
                <a:solidFill>
                  <a:srgbClr val="006600"/>
                </a:solidFill>
              </a:rPr>
              <a:t> </a:t>
            </a:r>
          </a:p>
          <a:p>
            <a:pPr>
              <a:spcBef>
                <a:spcPct val="0"/>
              </a:spcBef>
            </a:pPr>
            <a:r>
              <a:rPr lang="en-US" altLang="en-US" sz="2800" b="1" dirty="0" err="1" smtClean="0">
                <a:solidFill>
                  <a:srgbClr val="006600"/>
                </a:solidFill>
              </a:rPr>
              <a:t>Lứa</a:t>
            </a:r>
            <a:r>
              <a:rPr lang="en-US" altLang="en-US" sz="2800" b="1" dirty="0" smtClean="0">
                <a:solidFill>
                  <a:srgbClr val="006600"/>
                </a:solidFill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</a:rPr>
              <a:t>tuổi</a:t>
            </a:r>
            <a:r>
              <a:rPr lang="en-US" altLang="en-US" sz="2800" b="1" dirty="0">
                <a:solidFill>
                  <a:srgbClr val="006600"/>
                </a:solidFill>
              </a:rPr>
              <a:t> : </a:t>
            </a:r>
            <a:r>
              <a:rPr lang="en-US" altLang="en-US" sz="2800" b="1" dirty="0" err="1">
                <a:solidFill>
                  <a:srgbClr val="006600"/>
                </a:solidFill>
              </a:rPr>
              <a:t>Nhà</a:t>
            </a:r>
            <a:r>
              <a:rPr lang="en-US" altLang="en-US" sz="2800" b="1" dirty="0">
                <a:solidFill>
                  <a:srgbClr val="006600"/>
                </a:solidFill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</a:rPr>
              <a:t>trẻ</a:t>
            </a:r>
            <a:r>
              <a:rPr lang="en-US" altLang="en-US" sz="2800" b="1" dirty="0">
                <a:solidFill>
                  <a:srgbClr val="006600"/>
                </a:solidFill>
              </a:rPr>
              <a:t> D1 ( 24 – 36 </a:t>
            </a:r>
            <a:r>
              <a:rPr lang="en-US" altLang="en-US" sz="2800" b="1" dirty="0" err="1">
                <a:solidFill>
                  <a:srgbClr val="006600"/>
                </a:solidFill>
              </a:rPr>
              <a:t>tháng</a:t>
            </a:r>
            <a:r>
              <a:rPr lang="en-US" altLang="en-US" sz="2800" dirty="0">
                <a:solidFill>
                  <a:srgbClr val="006600"/>
                </a:solidFill>
              </a:rPr>
              <a:t>)</a:t>
            </a:r>
            <a:endParaRPr lang="en-US" alt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C:\Users\Welcome\Downloads\logo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690" y="1163151"/>
            <a:ext cx="1143000" cy="1081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310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8721436" cy="654107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63962"/>
          </a:xfrm>
        </p:spPr>
        <p:txBody>
          <a:bodyPr/>
          <a:lstStyle/>
          <a:p>
            <a:r>
              <a:rPr lang="en-US" dirty="0" err="1" smtClean="0"/>
              <a:t>Ổn</a:t>
            </a:r>
            <a:r>
              <a:rPr lang="en-US" dirty="0" smtClean="0"/>
              <a:t> </a:t>
            </a:r>
            <a:r>
              <a:rPr lang="en-US" dirty="0" err="1" smtClean="0"/>
              <a:t>định</a:t>
            </a:r>
            <a:r>
              <a:rPr lang="en-US" dirty="0" smtClean="0"/>
              <a:t> </a:t>
            </a:r>
            <a:r>
              <a:rPr lang="en-US" dirty="0" err="1" smtClean="0"/>
              <a:t>tổ</a:t>
            </a:r>
            <a:r>
              <a:rPr lang="en-US" dirty="0" smtClean="0"/>
              <a:t> </a:t>
            </a:r>
            <a:r>
              <a:rPr lang="en-US" dirty="0" err="1" smtClean="0"/>
              <a:t>chức</a:t>
            </a:r>
            <a:r>
              <a:rPr lang="en-US" dirty="0" smtClean="0"/>
              <a:t>: </a:t>
            </a: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hát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hát</a:t>
            </a:r>
            <a:r>
              <a:rPr lang="en-US" dirty="0" smtClean="0"/>
              <a:t> “</a:t>
            </a:r>
            <a:r>
              <a:rPr lang="en-US" dirty="0" err="1" smtClean="0"/>
              <a:t>mẹ</a:t>
            </a:r>
            <a:r>
              <a:rPr lang="en-US" dirty="0" smtClean="0"/>
              <a:t> </a:t>
            </a:r>
            <a:r>
              <a:rPr lang="en-US" dirty="0" err="1" smtClean="0"/>
              <a:t>đi</a:t>
            </a:r>
            <a:r>
              <a:rPr lang="en-US" dirty="0" smtClean="0"/>
              <a:t> </a:t>
            </a:r>
            <a:r>
              <a:rPr lang="en-US" dirty="0" err="1" smtClean="0"/>
              <a:t>vắng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5" name="MeDiVang-BeXuanMai_v7gv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36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8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18" y="228600"/>
            <a:ext cx="8922108" cy="5943600"/>
          </a:xfrm>
        </p:spPr>
      </p:pic>
    </p:spTree>
    <p:extLst>
      <p:ext uri="{BB962C8B-B14F-4D97-AF65-F5344CB8AC3E}">
        <p14:creationId xmlns:p14="http://schemas.microsoft.com/office/powerpoint/2010/main" val="385709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28600"/>
            <a:ext cx="6934200" cy="3124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428999"/>
            <a:ext cx="6705600" cy="313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000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68</Words>
  <Application>Microsoft Office PowerPoint</Application>
  <PresentationFormat>On-screen Show (4:3)</PresentationFormat>
  <Paragraphs>7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Đề tài : NBTN :Mẹ của bé Lứa tuổi : Nhà trẻ D1</vt:lpstr>
      <vt:lpstr>PowerPoint Presentation</vt:lpstr>
      <vt:lpstr>Ổn định tổ chức: Cô và trẻ hát bài hát “mẹ đi vắng”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Nhận Biết Tập Nói Mẹ của bé</dc:title>
  <dc:creator>Phong2T1</dc:creator>
  <cp:lastModifiedBy>sefrg</cp:lastModifiedBy>
  <cp:revision>5</cp:revision>
  <dcterms:created xsi:type="dcterms:W3CDTF">2019-01-18T10:13:23Z</dcterms:created>
  <dcterms:modified xsi:type="dcterms:W3CDTF">2024-03-04T06:14:18Z</dcterms:modified>
</cp:coreProperties>
</file>