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87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40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85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03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07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631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01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14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56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51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3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71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29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26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95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2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87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41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65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6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7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6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6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2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3200" dirty="0" err="1" smtClean="0">
                <a:solidFill>
                  <a:srgbClr val="006600"/>
                </a:solidFill>
              </a:rPr>
              <a:t>Năm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học</a:t>
            </a:r>
            <a:r>
              <a:rPr lang="en-US" sz="3200" dirty="0" smtClean="0">
                <a:solidFill>
                  <a:srgbClr val="006600"/>
                </a:solidFill>
              </a:rPr>
              <a:t> 2023-2024</a:t>
            </a:r>
            <a:endParaRPr lang="en-US" sz="32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     GIÁO ÁN PHÁT </a:t>
            </a:r>
            <a:r>
              <a:rPr lang="en-US" sz="3600" b="1" dirty="0" smtClean="0">
                <a:solidFill>
                  <a:srgbClr val="0000FF"/>
                </a:solidFill>
              </a:rPr>
              <a:t>TRIỂN NHẬN THỨC 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290" y="2895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            </a:t>
            </a:r>
            <a:r>
              <a:rPr lang="en-US" sz="3200" b="1" dirty="0" err="1">
                <a:solidFill>
                  <a:srgbClr val="FF0000"/>
                </a:solidFill>
              </a:rPr>
              <a:t>Đề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</a:rPr>
              <a:t>: NBTN </a:t>
            </a:r>
            <a:r>
              <a:rPr lang="en-US" sz="3200" b="1" dirty="0" err="1" smtClean="0">
                <a:solidFill>
                  <a:srgbClr val="FF0000"/>
                </a:solidFill>
              </a:rPr>
              <a:t>Củ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cà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rốt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/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                 </a:t>
            </a:r>
            <a:r>
              <a:rPr lang="en-US" sz="3200" b="1" dirty="0" err="1">
                <a:solidFill>
                  <a:srgbClr val="FF0000"/>
                </a:solidFill>
              </a:rPr>
              <a:t>Lứa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tuổi</a:t>
            </a:r>
            <a:r>
              <a:rPr lang="en-US" sz="3200" b="1" dirty="0">
                <a:solidFill>
                  <a:srgbClr val="FF0000"/>
                </a:solidFill>
              </a:rPr>
              <a:t> :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trẻ</a:t>
            </a:r>
            <a:r>
              <a:rPr lang="en-US" sz="3200" b="1" dirty="0">
                <a:solidFill>
                  <a:srgbClr val="FF0000"/>
                </a:solidFill>
              </a:rPr>
              <a:t> D1 ( 24 – 36 </a:t>
            </a:r>
            <a:r>
              <a:rPr lang="en-US" sz="3200" b="1" dirty="0" err="1">
                <a:solidFill>
                  <a:srgbClr val="FF0000"/>
                </a:solidFill>
              </a:rPr>
              <a:t>tháng</a:t>
            </a:r>
            <a:r>
              <a:rPr lang="en-US" sz="3200" dirty="0">
                <a:solidFill>
                  <a:srgbClr val="0070C0"/>
                </a:solidFill>
              </a:rPr>
              <a:t>)</a:t>
            </a:r>
            <a:endParaRPr lang="en-US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43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52400"/>
            <a:ext cx="57767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1.Ổn </a:t>
            </a:r>
            <a:r>
              <a:rPr lang="en-US" sz="3200" dirty="0" err="1" smtClean="0">
                <a:solidFill>
                  <a:srgbClr val="FF0000"/>
                </a:solidFill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</a:rPr>
              <a:t> : </a:t>
            </a:r>
            <a:r>
              <a:rPr lang="en-US" sz="3200" dirty="0" err="1" smtClean="0">
                <a:solidFill>
                  <a:srgbClr val="FF0000"/>
                </a:solidFill>
              </a:rPr>
              <a:t>xem</a:t>
            </a:r>
            <a:r>
              <a:rPr lang="en-US" sz="3200" dirty="0" smtClean="0">
                <a:solidFill>
                  <a:srgbClr val="FF0000"/>
                </a:solidFill>
              </a:rPr>
              <a:t> 1 video </a:t>
            </a:r>
            <a:r>
              <a:rPr lang="en-US" sz="3200" dirty="0" err="1" smtClean="0">
                <a:solidFill>
                  <a:srgbClr val="FF0000"/>
                </a:solidFill>
              </a:rPr>
              <a:t>vui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nhộn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CÀ RỐT - NS AN THUYÊN - BÀI HÁT THIẾU NHI VIDEO HOẠT HÌNH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0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62" y="728374"/>
            <a:ext cx="3800475" cy="6286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0" y="217557"/>
            <a:ext cx="4389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2. </a:t>
            </a:r>
            <a:r>
              <a:rPr lang="en-US" sz="4000" dirty="0" err="1" smtClean="0"/>
              <a:t>Phương</a:t>
            </a:r>
            <a:r>
              <a:rPr lang="en-US" sz="4000" dirty="0" smtClean="0"/>
              <a:t> </a:t>
            </a:r>
            <a:r>
              <a:rPr lang="en-US" sz="4000" dirty="0" err="1" smtClean="0"/>
              <a:t>pháp</a:t>
            </a:r>
            <a:r>
              <a:rPr lang="en-US" sz="4000" dirty="0" smtClean="0"/>
              <a:t>: </a:t>
            </a:r>
          </a:p>
          <a:p>
            <a:r>
              <a:rPr lang="en-US" sz="4000" dirty="0" smtClean="0"/>
              <a:t>NBTN : </a:t>
            </a:r>
            <a:r>
              <a:rPr lang="en-US" sz="4000" dirty="0" err="1" smtClean="0"/>
              <a:t>Củ</a:t>
            </a:r>
            <a:r>
              <a:rPr lang="en-US" sz="4000" dirty="0" smtClean="0"/>
              <a:t> </a:t>
            </a:r>
            <a:r>
              <a:rPr lang="en-US" sz="4000" dirty="0" err="1" smtClean="0"/>
              <a:t>cà</a:t>
            </a:r>
            <a:r>
              <a:rPr lang="en-US" sz="4000" dirty="0" smtClean="0"/>
              <a:t> </a:t>
            </a:r>
            <a:r>
              <a:rPr lang="en-US" sz="4000" dirty="0" err="1" smtClean="0"/>
              <a:t>rốt</a:t>
            </a:r>
            <a:r>
              <a:rPr lang="en-US" sz="4000" dirty="0" smtClean="0"/>
              <a:t> 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2806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3" y="-39308"/>
            <a:ext cx="9144000" cy="7010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62" y="-64762"/>
            <a:ext cx="3800475" cy="69227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4114800" y="5989996"/>
            <a:ext cx="2773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Củ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cà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rốt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2209800" y="3505200"/>
            <a:ext cx="1905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4267200" y="1417638"/>
            <a:ext cx="1600200" cy="1063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21823" y="129773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thân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87850" y="3320534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củ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2209800" y="2514600"/>
            <a:ext cx="16764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2514600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cuống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68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0" grpId="0"/>
      <p:bldP spid="11" grpId="0"/>
      <p:bldP spid="3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982797" y="553750"/>
            <a:ext cx="5178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loại</a:t>
            </a:r>
            <a:r>
              <a:rPr lang="en-US" sz="3200" dirty="0" smtClean="0"/>
              <a:t> </a:t>
            </a:r>
            <a:r>
              <a:rPr lang="en-US" sz="3200" dirty="0" err="1" smtClean="0"/>
              <a:t>củ</a:t>
            </a:r>
            <a:r>
              <a:rPr lang="en-US" sz="3200" dirty="0" smtClean="0"/>
              <a:t> </a:t>
            </a:r>
            <a:r>
              <a:rPr lang="en-US" sz="3200" dirty="0" err="1" smtClean="0"/>
              <a:t>bé</a:t>
            </a:r>
            <a:r>
              <a:rPr lang="en-US" sz="3200" dirty="0" smtClean="0"/>
              <a:t> </a:t>
            </a:r>
            <a:r>
              <a:rPr lang="en-US" sz="3200" dirty="0" err="1" smtClean="0"/>
              <a:t>thường</a:t>
            </a:r>
            <a:r>
              <a:rPr lang="en-US" sz="3200" dirty="0" smtClean="0"/>
              <a:t> </a:t>
            </a:r>
            <a:r>
              <a:rPr lang="en-US" sz="3200" dirty="0" err="1" smtClean="0"/>
              <a:t>gặp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0"/>
            <a:ext cx="2205038" cy="400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035" y="1295400"/>
            <a:ext cx="2593965" cy="525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64443"/>
            <a:ext cx="2647950" cy="287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5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09"/>
            <a:ext cx="9144000" cy="7010400"/>
          </a:xfrm>
        </p:spPr>
      </p:pic>
      <p:sp>
        <p:nvSpPr>
          <p:cNvPr id="5" name="TextBox 4"/>
          <p:cNvSpPr txBox="1"/>
          <p:nvPr/>
        </p:nvSpPr>
        <p:spPr>
          <a:xfrm>
            <a:off x="3048000" y="1981200"/>
            <a:ext cx="27683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3. </a:t>
            </a:r>
            <a:r>
              <a:rPr lang="en-US" sz="4400" dirty="0" err="1" smtClean="0"/>
              <a:t>Kết</a:t>
            </a:r>
            <a:r>
              <a:rPr lang="en-US" sz="4400" dirty="0" smtClean="0"/>
              <a:t> </a:t>
            </a:r>
            <a:r>
              <a:rPr lang="en-US" sz="4400" dirty="0" err="1" smtClean="0"/>
              <a:t>thúc</a:t>
            </a:r>
            <a:r>
              <a:rPr lang="en-US" sz="4400" dirty="0" smtClean="0"/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231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64</Words>
  <Application>Microsoft Office PowerPoint</Application>
  <PresentationFormat>On-screen Show (4:3)</PresentationFormat>
  <Paragraphs>13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1_Office Theme</vt:lpstr>
      <vt:lpstr>2_Office Theme</vt:lpstr>
      <vt:lpstr>PHÒNG GIÁO DỤC VÀ ĐÀO TẠO QUẬN LONG BIÊN  TRƯỜNG MẦM NON HOA SỮA                 Năm học 2023-2024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 TRƯỜNG MẦM NON HOA SỮA                 </dc:title>
  <dc:creator>Lop D1</dc:creator>
  <cp:lastModifiedBy>sefrg</cp:lastModifiedBy>
  <cp:revision>38</cp:revision>
  <dcterms:created xsi:type="dcterms:W3CDTF">2019-01-10T03:43:25Z</dcterms:created>
  <dcterms:modified xsi:type="dcterms:W3CDTF">2024-03-04T05:15:56Z</dcterms:modified>
</cp:coreProperties>
</file>