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</p:sldMasterIdLst>
  <p:sldIdLst>
    <p:sldId id="287" r:id="rId4"/>
    <p:sldId id="286" r:id="rId5"/>
    <p:sldId id="267" r:id="rId6"/>
    <p:sldId id="269" r:id="rId7"/>
    <p:sldId id="271" r:id="rId8"/>
    <p:sldId id="272" r:id="rId9"/>
    <p:sldId id="273" r:id="rId10"/>
    <p:sldId id="281" r:id="rId11"/>
    <p:sldId id="282" r:id="rId12"/>
    <p:sldId id="268" r:id="rId13"/>
    <p:sldId id="270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4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80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2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90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0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3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67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31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68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442A-997D-4B0B-985C-F772D927C93E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2BB7-23C5-48EC-87EB-F99EB3952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3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839F-2117-45EC-B430-5A750E3A8260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5041-F960-446E-97DD-627EBD79E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37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9CE8-5BCE-41D3-9EF0-A6D6CDD4251D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8F58-FB50-4250-9DE3-3492B373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2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FF60-B8C1-4E37-A678-8D2D2EBB6C8A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AEAF-6F09-4E48-80B8-ABE4BFAA1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55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D8ED-F266-4FB9-BF1F-14B9F311423E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4AA6-309A-430F-B45A-38B78C711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44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6F4A-BFAB-4477-9C8E-9A923E803628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C0D1-AB6C-49CB-9165-1D9FE2EDB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B7C9-A6ED-4D0C-89A9-E29C22B74FA6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DA48-2E18-45CD-8298-4598D1B88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8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D1FF-4B5D-4498-AF33-2443273BD184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5EB2-3471-4A39-AF5C-7F1937C8D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1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4762-C7DC-4DC4-96E4-92676D67F54E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1E5E-54BF-4D1F-A457-7A7DCD89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1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A9FE-D99B-43D4-9A2C-2FE34BEDA3BA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3815-85DB-411E-A84C-C94BCF11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59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C6F9-CCD6-4995-BAB5-0E41510705C5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A6FC-F5F5-4CFB-8FA0-075C45950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2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3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7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5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1FC6-4176-4B0B-903C-3D6F4948B1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E6541-CBCB-441D-93C2-A553F049B9E6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22E223-3AAD-4E04-B699-ECC0A249A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482850" y="188913"/>
            <a:ext cx="41560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GD &amp; ĐT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893763" y="2079625"/>
            <a:ext cx="75041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NHẬN THỨC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1077496" y="3404632"/>
            <a:ext cx="806650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 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 : 4-5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 25 – 30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: NGUYỄN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SEN 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nhac bai tap phat trien chung (mp3cut.net) (1)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0" descr="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890588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3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40268"/>
            <a:ext cx="387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ĐẠP ĐIỆN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8" y="1849582"/>
            <a:ext cx="4150952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010890" cy="4343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198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Ngoài ra còn 1 số xe khác như: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42547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96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955" y="228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66FF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XE MÔTÔ</a:t>
            </a:r>
            <a:endParaRPr lang="en-US" sz="4000" b="1" dirty="0">
              <a:ln w="11430"/>
              <a:solidFill>
                <a:srgbClr val="66FF3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TẢI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21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75478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TẢI 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410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BUÝT</a:t>
            </a:r>
            <a:endParaRPr lang="en-US" sz="40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6506180"/>
            <a:ext cx="423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CẤP CỨU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r="4373"/>
          <a:stretch/>
        </p:blipFill>
        <p:spPr>
          <a:xfrm>
            <a:off x="-36512" y="548680"/>
            <a:ext cx="4746298" cy="4754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0662" y="6444625"/>
            <a:ext cx="441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CẢNH SÁT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62" y="548680"/>
            <a:ext cx="4633338" cy="475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228599"/>
            <a:ext cx="830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tiện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bánh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en-US" sz="3200" b="1" cap="all" dirty="0">
              <a:ln w="9000" cmpd="sng">
                <a:noFill/>
                <a:prstDash val="solid"/>
              </a:ln>
              <a:solidFill>
                <a:srgbClr val="1F497D">
                  <a:lumMod val="50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066800"/>
            <a:ext cx="9144000" cy="5791200"/>
            <a:chOff x="457200" y="1516798"/>
            <a:chExt cx="8305799" cy="5174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16798"/>
              <a:ext cx="8305799" cy="517447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" y="175260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4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XE ĐẠP</a:t>
              </a:r>
              <a:endParaRPr lang="en-US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4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MỘT SỐ LOẠI XE ĐẠP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872978"/>
            <a:ext cx="4571999" cy="2999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254"/>
            <a:ext cx="4606637" cy="2944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6" y="928254"/>
            <a:ext cx="4537364" cy="2944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72979"/>
            <a:ext cx="4572001" cy="29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9597" y="609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MÁY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1910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16" y="625258"/>
            <a:ext cx="4394200" cy="4394200"/>
          </a:xfrm>
          <a:prstGeom prst="rect">
            <a:avLst/>
          </a:prstGeom>
        </p:spPr>
      </p:pic>
      <p:sp>
        <p:nvSpPr>
          <p:cNvPr id="6" name="Sun 5">
            <a:hlinkClick r:id="rId5" action="ppaction://hlinksldjump"/>
          </p:cNvPr>
          <p:cNvSpPr/>
          <p:nvPr/>
        </p:nvSpPr>
        <p:spPr>
          <a:xfrm>
            <a:off x="7476734" y="5448300"/>
            <a:ext cx="1229116" cy="990600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6633"/>
            <a:ext cx="9143999" cy="6741368"/>
            <a:chOff x="0" y="587940"/>
            <a:chExt cx="9143999" cy="62700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7940"/>
              <a:ext cx="9143999" cy="627005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2000" y="990600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cap="all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XE ÔTÔ</a:t>
              </a:r>
              <a:endParaRPr lang="en-US" sz="40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2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1000"/>
            <a:ext cx="9144001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ÔTÔ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6134"/>
            <a:ext cx="4417940" cy="3540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/>
          <a:stretch/>
        </p:blipFill>
        <p:spPr>
          <a:xfrm>
            <a:off x="4499992" y="-27384"/>
            <a:ext cx="4715446" cy="3313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1" y="548680"/>
            <a:ext cx="4644007" cy="3023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86134"/>
            <a:ext cx="4762486" cy="35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/>
          <a:stretch/>
        </p:blipFill>
        <p:spPr>
          <a:xfrm>
            <a:off x="4499992" y="43474"/>
            <a:ext cx="4715446" cy="3745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1" y="260648"/>
            <a:ext cx="4644007" cy="3528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4438853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Giống nhau</a:t>
            </a:r>
            <a:r>
              <a:rPr lang="en-US" dirty="0" smtClean="0"/>
              <a:t>:</a:t>
            </a:r>
          </a:p>
          <a:p>
            <a:r>
              <a:rPr lang="en-US" dirty="0" smtClean="0"/>
              <a:t>Xe </a:t>
            </a:r>
            <a:r>
              <a:rPr lang="en-US" dirty="0"/>
              <a:t>đạp và xe ô tô đều là phương tiện giao thông đường bộ, đều dùng chở người và hàng </a:t>
            </a:r>
            <a:r>
              <a:rPr lang="en-US" dirty="0" smtClean="0"/>
              <a:t>hóa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4716016" y="5467290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Xe đạp: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có hai bánh, đi được nhờ vào sức người từ đôi bàn chân người, có tiếng còi kinh coong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36" y="5590981"/>
            <a:ext cx="4579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Xe ô tô: có 4 bánh, chạy được nhờ vào động cơ, có tiếng còi bim bim.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4008" y="5373216"/>
            <a:ext cx="0" cy="10174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97020" y="508518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+ Khác nhau: </a:t>
            </a:r>
            <a:endParaRPr lang="vi-VN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1115616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Ngoài xe ô tô và đạp, tàu lửa ra bạn nào còn biết các phương tiện nào nữa?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083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187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ghhs</cp:lastModifiedBy>
  <cp:revision>14</cp:revision>
  <dcterms:modified xsi:type="dcterms:W3CDTF">2024-03-04T02:29:14Z</dcterms:modified>
</cp:coreProperties>
</file>