
<file path=[Content_Types].xml><?xml version="1.0" encoding="utf-8"?>
<Types xmlns="http://schemas.openxmlformats.org/package/2006/content-types">
  <Default Extension="mp3" ContentType="audio/m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1" r:id="rId2"/>
    <p:sldId id="267" r:id="rId3"/>
    <p:sldId id="256" r:id="rId4"/>
    <p:sldId id="263" r:id="rId5"/>
    <p:sldId id="268" r:id="rId6"/>
    <p:sldId id="265" r:id="rId7"/>
    <p:sldId id="26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83024-EDAC-42E4-8AEF-7039FC868DFA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0BEB8F-E4E3-44F2-8C09-71FEC54457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788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226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385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25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832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284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210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428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84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312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70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320590-627B-480A-A3A5-338654494BB9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832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20590-627B-480A-A3A5-338654494BB9}" type="datetimeFigureOut">
              <a:rPr lang="en-US" smtClean="0"/>
              <a:t>3/3/2024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E70B1E-342E-4AB7-A3FB-28DEC35EF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329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5" Type="http://schemas.openxmlformats.org/officeDocument/2006/relationships/image" Target="../media/image6.png"/><Relationship Id="rId4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28600" y="-1066800"/>
            <a:ext cx="8686800" cy="792480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PHÒNG GIÁO DỤC VÀ ĐÀO TẠO QUẬN LONG BIÊN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2800" dirty="0" smtClean="0">
                <a:solidFill>
                  <a:srgbClr val="FF0000"/>
                </a:solidFill>
              </a:rPr>
              <a:t>TRƯỜNG MẦM NON HOA SỮA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        </a:t>
            </a:r>
            <a:br>
              <a:rPr lang="en-US" sz="4000" dirty="0" smtClean="0"/>
            </a:br>
            <a:r>
              <a:rPr lang="en-US" sz="4000" dirty="0" smtClean="0">
                <a:solidFill>
                  <a:srgbClr val="006600"/>
                </a:solidFill>
              </a:rPr>
              <a:t/>
            </a:r>
            <a:br>
              <a:rPr lang="en-US" sz="4000" dirty="0" smtClean="0">
                <a:solidFill>
                  <a:srgbClr val="006600"/>
                </a:solidFill>
              </a:rPr>
            </a:br>
            <a:r>
              <a:rPr lang="en-US" sz="4000" dirty="0" smtClean="0">
                <a:solidFill>
                  <a:srgbClr val="006600"/>
                </a:solidFill>
              </a:rPr>
              <a:t/>
            </a:r>
            <a:br>
              <a:rPr lang="en-US" sz="4000" dirty="0" smtClean="0">
                <a:solidFill>
                  <a:srgbClr val="006600"/>
                </a:solidFill>
              </a:rPr>
            </a:br>
            <a:r>
              <a:rPr lang="en-US" sz="2800" dirty="0" err="1" smtClean="0">
                <a:solidFill>
                  <a:srgbClr val="006600"/>
                </a:solidFill>
              </a:rPr>
              <a:t>Năm</a:t>
            </a:r>
            <a:r>
              <a:rPr lang="en-US" sz="2800" dirty="0" smtClean="0">
                <a:solidFill>
                  <a:srgbClr val="006600"/>
                </a:solidFill>
              </a:rPr>
              <a:t> </a:t>
            </a:r>
            <a:r>
              <a:rPr lang="en-US" sz="2800" dirty="0" err="1" smtClean="0">
                <a:solidFill>
                  <a:srgbClr val="006600"/>
                </a:solidFill>
              </a:rPr>
              <a:t>học</a:t>
            </a:r>
            <a:r>
              <a:rPr lang="en-US" sz="2800" dirty="0" smtClean="0">
                <a:solidFill>
                  <a:srgbClr val="006600"/>
                </a:solidFill>
              </a:rPr>
              <a:t> </a:t>
            </a:r>
            <a:r>
              <a:rPr lang="en-US" sz="2800" dirty="0" smtClean="0">
                <a:solidFill>
                  <a:srgbClr val="006600"/>
                </a:solidFill>
              </a:rPr>
              <a:t>2023-2024</a:t>
            </a:r>
            <a:endParaRPr lang="en-US" sz="2800" dirty="0">
              <a:solidFill>
                <a:srgbClr val="006600"/>
              </a:solidFill>
            </a:endParaRPr>
          </a:p>
        </p:txBody>
      </p:sp>
      <p:pic>
        <p:nvPicPr>
          <p:cNvPr id="6" name="Picture 2" descr="C:\Users\Welcome\Downloads\logo (2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899858"/>
            <a:ext cx="914400" cy="100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-242455" y="2286000"/>
            <a:ext cx="9525000" cy="617220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3600" b="1" dirty="0" smtClean="0">
                <a:solidFill>
                  <a:srgbClr val="0000FF"/>
                </a:solidFill>
              </a:rPr>
              <a:t>     GIÁO ÁN PHÁT TRIỂN THẨM MỸ   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419100" y="2895599"/>
            <a:ext cx="92583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 </a:t>
            </a:r>
            <a:r>
              <a:rPr lang="en-US" sz="4800" dirty="0" smtClean="0"/>
              <a:t>           </a:t>
            </a:r>
            <a:r>
              <a:rPr lang="en-US" sz="2800" b="1" dirty="0" err="1" smtClean="0">
                <a:solidFill>
                  <a:srgbClr val="006600"/>
                </a:solidFill>
              </a:rPr>
              <a:t>Đề</a:t>
            </a:r>
            <a:r>
              <a:rPr lang="en-US" sz="2800" b="1" dirty="0" smtClean="0">
                <a:solidFill>
                  <a:srgbClr val="006600"/>
                </a:solidFill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</a:rPr>
              <a:t>tài</a:t>
            </a:r>
            <a:r>
              <a:rPr lang="en-US" sz="2800" b="1" dirty="0" smtClean="0">
                <a:solidFill>
                  <a:srgbClr val="006600"/>
                </a:solidFill>
              </a:rPr>
              <a:t>: - </a:t>
            </a:r>
            <a:r>
              <a:rPr lang="en-US" sz="2800" b="1" dirty="0" err="1" smtClean="0">
                <a:solidFill>
                  <a:srgbClr val="006600"/>
                </a:solidFill>
              </a:rPr>
              <a:t>Dạy</a:t>
            </a:r>
            <a:r>
              <a:rPr lang="en-US" sz="2800" b="1" dirty="0" smtClean="0">
                <a:solidFill>
                  <a:srgbClr val="006600"/>
                </a:solidFill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</a:rPr>
              <a:t>hát</a:t>
            </a:r>
            <a:r>
              <a:rPr lang="en-US" sz="2800" b="1" dirty="0" smtClean="0">
                <a:solidFill>
                  <a:srgbClr val="006600"/>
                </a:solidFill>
              </a:rPr>
              <a:t> : </a:t>
            </a:r>
            <a:r>
              <a:rPr lang="en-US" sz="2800" b="1" dirty="0" err="1" smtClean="0">
                <a:solidFill>
                  <a:srgbClr val="006600"/>
                </a:solidFill>
              </a:rPr>
              <a:t>Cây</a:t>
            </a:r>
            <a:r>
              <a:rPr lang="en-US" sz="2800" b="1" dirty="0" smtClean="0">
                <a:solidFill>
                  <a:srgbClr val="006600"/>
                </a:solidFill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</a:rPr>
              <a:t>bắp</a:t>
            </a:r>
            <a:r>
              <a:rPr lang="en-US" sz="2800" b="1" dirty="0" smtClean="0">
                <a:solidFill>
                  <a:srgbClr val="006600"/>
                </a:solidFill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</a:rPr>
              <a:t>cải</a:t>
            </a:r>
            <a:r>
              <a:rPr lang="en-US" sz="2800" b="1" dirty="0" smtClean="0">
                <a:solidFill>
                  <a:srgbClr val="006600"/>
                </a:solidFill>
              </a:rPr>
              <a:t> </a:t>
            </a:r>
          </a:p>
          <a:p>
            <a:r>
              <a:rPr lang="en-US" sz="2800" b="1" dirty="0">
                <a:solidFill>
                  <a:srgbClr val="006600"/>
                </a:solidFill>
              </a:rPr>
              <a:t> </a:t>
            </a:r>
            <a:r>
              <a:rPr lang="en-US" sz="2800" b="1" dirty="0" smtClean="0">
                <a:solidFill>
                  <a:srgbClr val="006600"/>
                </a:solidFill>
              </a:rPr>
              <a:t>                                 - TC : Tai </a:t>
            </a:r>
            <a:r>
              <a:rPr lang="en-US" sz="2800" b="1" dirty="0" err="1" smtClean="0">
                <a:solidFill>
                  <a:srgbClr val="006600"/>
                </a:solidFill>
              </a:rPr>
              <a:t>ai</a:t>
            </a:r>
            <a:r>
              <a:rPr lang="en-US" sz="2800" b="1" dirty="0" smtClean="0">
                <a:solidFill>
                  <a:srgbClr val="006600"/>
                </a:solidFill>
              </a:rPr>
              <a:t> </a:t>
            </a:r>
            <a:r>
              <a:rPr lang="en-US" sz="2800" b="1" dirty="0" err="1" smtClean="0">
                <a:solidFill>
                  <a:srgbClr val="006600"/>
                </a:solidFill>
              </a:rPr>
              <a:t>tinh</a:t>
            </a:r>
            <a:r>
              <a:rPr lang="en-US" sz="2800" b="1" dirty="0" smtClean="0">
                <a:solidFill>
                  <a:srgbClr val="006600"/>
                </a:solidFill>
              </a:rPr>
              <a:t> </a:t>
            </a:r>
          </a:p>
          <a:p>
            <a:r>
              <a:rPr lang="en-US" sz="2800" b="1" dirty="0">
                <a:solidFill>
                  <a:srgbClr val="006600"/>
                </a:solidFill>
              </a:rPr>
              <a:t> </a:t>
            </a:r>
            <a:r>
              <a:rPr lang="en-US" sz="2800" b="1" dirty="0" smtClean="0">
                <a:solidFill>
                  <a:srgbClr val="006600"/>
                </a:solidFill>
              </a:rPr>
              <a:t>                        </a:t>
            </a:r>
            <a:r>
              <a:rPr lang="en-US" sz="3200" b="1" dirty="0" err="1" smtClean="0">
                <a:solidFill>
                  <a:srgbClr val="006600"/>
                </a:solidFill>
              </a:rPr>
              <a:t>Lứa</a:t>
            </a:r>
            <a:r>
              <a:rPr lang="en-US" sz="3200" b="1" dirty="0" smtClean="0">
                <a:solidFill>
                  <a:srgbClr val="006600"/>
                </a:solidFill>
              </a:rPr>
              <a:t> </a:t>
            </a:r>
            <a:r>
              <a:rPr lang="en-US" sz="3200" b="1" dirty="0" err="1">
                <a:solidFill>
                  <a:srgbClr val="006600"/>
                </a:solidFill>
              </a:rPr>
              <a:t>tuổi</a:t>
            </a:r>
            <a:r>
              <a:rPr lang="en-US" sz="3200" b="1" dirty="0">
                <a:solidFill>
                  <a:srgbClr val="006600"/>
                </a:solidFill>
              </a:rPr>
              <a:t> : </a:t>
            </a:r>
            <a:r>
              <a:rPr lang="en-US" sz="3200" b="1" dirty="0" err="1">
                <a:solidFill>
                  <a:srgbClr val="006600"/>
                </a:solidFill>
              </a:rPr>
              <a:t>Nhà</a:t>
            </a:r>
            <a:r>
              <a:rPr lang="en-US" sz="3200" b="1" dirty="0">
                <a:solidFill>
                  <a:srgbClr val="006600"/>
                </a:solidFill>
              </a:rPr>
              <a:t> </a:t>
            </a:r>
            <a:r>
              <a:rPr lang="en-US" sz="3200" b="1" dirty="0" err="1">
                <a:solidFill>
                  <a:srgbClr val="006600"/>
                </a:solidFill>
              </a:rPr>
              <a:t>trẻ</a:t>
            </a:r>
            <a:r>
              <a:rPr lang="en-US" sz="3200" b="1" dirty="0">
                <a:solidFill>
                  <a:srgbClr val="006600"/>
                </a:solidFill>
              </a:rPr>
              <a:t> D1 ( 24 – 36 </a:t>
            </a:r>
            <a:r>
              <a:rPr lang="en-US" sz="3200" b="1" dirty="0" err="1">
                <a:solidFill>
                  <a:srgbClr val="006600"/>
                </a:solidFill>
              </a:rPr>
              <a:t>tháng</a:t>
            </a:r>
            <a:r>
              <a:rPr lang="en-US" sz="3200" dirty="0" smtClean="0">
                <a:solidFill>
                  <a:srgbClr val="006600"/>
                </a:solidFill>
              </a:rPr>
              <a:t>)</a:t>
            </a:r>
          </a:p>
          <a:p>
            <a:r>
              <a:rPr lang="en-US" sz="2800" b="1" dirty="0" smtClean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                     </a:t>
            </a:r>
            <a:endParaRPr lang="en-US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6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2438400" y="1219200"/>
            <a:ext cx="3505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1.Ổn </a:t>
            </a:r>
            <a:r>
              <a:rPr lang="en-US" sz="3600" dirty="0" err="1" smtClean="0"/>
              <a:t>định</a:t>
            </a:r>
            <a:endParaRPr lang="en-US" sz="3600" dirty="0" smtClean="0"/>
          </a:p>
          <a:p>
            <a:r>
              <a:rPr lang="en-US" sz="3600" dirty="0" smtClean="0"/>
              <a:t>        </a:t>
            </a:r>
            <a:r>
              <a:rPr lang="en-US" sz="3600" dirty="0" err="1" smtClean="0">
                <a:solidFill>
                  <a:srgbClr val="0000FF"/>
                </a:solidFill>
              </a:rPr>
              <a:t>Bắp</a:t>
            </a:r>
            <a:r>
              <a:rPr lang="en-US" sz="3600" dirty="0" smtClean="0">
                <a:solidFill>
                  <a:srgbClr val="0000FF"/>
                </a:solidFill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</a:rPr>
              <a:t>cải</a:t>
            </a:r>
            <a:r>
              <a:rPr lang="en-US" sz="3600" dirty="0" smtClean="0">
                <a:solidFill>
                  <a:srgbClr val="0000FF"/>
                </a:solidFill>
              </a:rPr>
              <a:t> </a:t>
            </a:r>
            <a:r>
              <a:rPr lang="en-US" sz="3600" dirty="0" err="1" smtClean="0">
                <a:solidFill>
                  <a:srgbClr val="0000FF"/>
                </a:solidFill>
              </a:rPr>
              <a:t>xanh</a:t>
            </a:r>
            <a:endParaRPr lang="en-US" sz="36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29000" y="2362200"/>
            <a:ext cx="4495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</a:rPr>
              <a:t>Bắp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cải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xanh</a:t>
            </a:r>
            <a:r>
              <a:rPr lang="en-US" sz="3200" dirty="0">
                <a:solidFill>
                  <a:srgbClr val="FF0000"/>
                </a:solidFill>
              </a:rPr>
              <a:t/>
            </a:r>
            <a:br>
              <a:rPr lang="en-US" sz="3200" dirty="0">
                <a:solidFill>
                  <a:srgbClr val="FF0000"/>
                </a:solidFill>
              </a:rPr>
            </a:br>
            <a:r>
              <a:rPr lang="en-US" sz="3200" dirty="0" err="1">
                <a:solidFill>
                  <a:srgbClr val="FF0000"/>
                </a:solidFill>
              </a:rPr>
              <a:t>Xanh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mát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mát</a:t>
            </a:r>
            <a:r>
              <a:rPr lang="en-US" sz="3200" dirty="0">
                <a:solidFill>
                  <a:srgbClr val="FF0000"/>
                </a:solidFill>
              </a:rPr>
              <a:t/>
            </a:r>
            <a:br>
              <a:rPr lang="en-US" sz="3200" dirty="0">
                <a:solidFill>
                  <a:srgbClr val="FF0000"/>
                </a:solidFill>
              </a:rPr>
            </a:br>
            <a:r>
              <a:rPr lang="en-US" sz="3200" dirty="0" err="1">
                <a:solidFill>
                  <a:srgbClr val="FF0000"/>
                </a:solidFill>
              </a:rPr>
              <a:t>Lá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cải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sắp</a:t>
            </a:r>
            <a:r>
              <a:rPr lang="en-US" sz="3200" dirty="0">
                <a:solidFill>
                  <a:srgbClr val="FF0000"/>
                </a:solidFill>
              </a:rPr>
              <a:t/>
            </a:r>
            <a:br>
              <a:rPr lang="en-US" sz="3200" dirty="0">
                <a:solidFill>
                  <a:srgbClr val="FF0000"/>
                </a:solidFill>
              </a:rPr>
            </a:br>
            <a:r>
              <a:rPr lang="en-US" sz="3200" dirty="0" err="1">
                <a:solidFill>
                  <a:srgbClr val="FF0000"/>
                </a:solidFill>
              </a:rPr>
              <a:t>Sắp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vòng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tròn</a:t>
            </a:r>
            <a:r>
              <a:rPr lang="en-US" sz="3200" dirty="0">
                <a:solidFill>
                  <a:srgbClr val="FF0000"/>
                </a:solidFill>
              </a:rPr>
              <a:t/>
            </a:r>
            <a:br>
              <a:rPr lang="en-US" sz="3200" dirty="0">
                <a:solidFill>
                  <a:srgbClr val="FF0000"/>
                </a:solidFill>
              </a:rPr>
            </a:br>
            <a:r>
              <a:rPr lang="en-US" sz="3200" dirty="0" err="1">
                <a:solidFill>
                  <a:srgbClr val="FF0000"/>
                </a:solidFill>
              </a:rPr>
              <a:t>Lá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cải</a:t>
            </a:r>
            <a:r>
              <a:rPr lang="en-US" sz="3200" dirty="0">
                <a:solidFill>
                  <a:srgbClr val="FF0000"/>
                </a:solidFill>
              </a:rPr>
              <a:t> non</a:t>
            </a:r>
            <a:br>
              <a:rPr lang="en-US" sz="3200" dirty="0">
                <a:solidFill>
                  <a:srgbClr val="FF0000"/>
                </a:solidFill>
              </a:rPr>
            </a:br>
            <a:r>
              <a:rPr lang="en-US" sz="3200" dirty="0" err="1">
                <a:solidFill>
                  <a:srgbClr val="FF0000"/>
                </a:solidFill>
              </a:rPr>
              <a:t>Nằm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ngủ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giữa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530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544917"/>
            <a:ext cx="830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>
                <a:solidFill>
                  <a:srgbClr val="FF0000"/>
                </a:solidFill>
              </a:rPr>
              <a:t>L</a:t>
            </a:r>
            <a:r>
              <a:rPr lang="en-US" sz="3600" dirty="0" err="1" smtClean="0">
                <a:solidFill>
                  <a:srgbClr val="FF0000"/>
                </a:solidFill>
              </a:rPr>
              <a:t>ần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n-US" sz="3600" dirty="0">
                <a:solidFill>
                  <a:srgbClr val="FF0000"/>
                </a:solidFill>
              </a:rPr>
              <a:t>1 </a:t>
            </a:r>
            <a:r>
              <a:rPr lang="en-US" sz="3600" dirty="0" err="1">
                <a:solidFill>
                  <a:srgbClr val="FF0000"/>
                </a:solidFill>
              </a:rPr>
              <a:t>Kết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hợp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tình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cảm</a:t>
            </a:r>
            <a:r>
              <a:rPr lang="en-US" sz="3600" dirty="0">
                <a:solidFill>
                  <a:srgbClr val="FF0000"/>
                </a:solidFill>
              </a:rPr>
              <a:t>, </a:t>
            </a:r>
            <a:r>
              <a:rPr lang="en-US" sz="3600" dirty="0" err="1">
                <a:solidFill>
                  <a:srgbClr val="FF0000"/>
                </a:solidFill>
              </a:rPr>
              <a:t>cử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chỉ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>
                <a:solidFill>
                  <a:srgbClr val="FF0000"/>
                </a:solidFill>
              </a:rPr>
              <a:t>điệu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</a:rPr>
              <a:t>bộ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0"/>
            <a:ext cx="350929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2.Phương </a:t>
            </a:r>
            <a:r>
              <a:rPr lang="en-US" sz="4000" dirty="0" err="1" smtClean="0">
                <a:solidFill>
                  <a:srgbClr val="FF0000"/>
                </a:solidFill>
              </a:rPr>
              <a:t>pháp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18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3" name="TextBox 2"/>
          <p:cNvSpPr txBox="1"/>
          <p:nvPr/>
        </p:nvSpPr>
        <p:spPr>
          <a:xfrm>
            <a:off x="152400" y="274638"/>
            <a:ext cx="50292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00FF"/>
                </a:solidFill>
              </a:rPr>
              <a:t>Lần</a:t>
            </a:r>
            <a:r>
              <a:rPr lang="en-US" sz="2800" dirty="0">
                <a:solidFill>
                  <a:srgbClr val="0000FF"/>
                </a:solidFill>
              </a:rPr>
              <a:t> 2 :  </a:t>
            </a:r>
            <a:r>
              <a:rPr lang="en-US" sz="2800" dirty="0" err="1">
                <a:solidFill>
                  <a:srgbClr val="0000FF"/>
                </a:solidFill>
              </a:rPr>
              <a:t>Cô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hát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có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nhạc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kết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hợp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</a:p>
          <a:p>
            <a:r>
              <a:rPr lang="en-US" sz="2800" dirty="0" err="1">
                <a:solidFill>
                  <a:srgbClr val="0000FF"/>
                </a:solidFill>
              </a:rPr>
              <a:t>với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động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tác</a:t>
            </a:r>
            <a:r>
              <a:rPr lang="en-US" sz="2800" dirty="0">
                <a:solidFill>
                  <a:srgbClr val="0000FF"/>
                </a:solidFill>
              </a:rPr>
              <a:t> minh </a:t>
            </a:r>
            <a:r>
              <a:rPr lang="en-US" sz="2800" dirty="0" err="1">
                <a:solidFill>
                  <a:srgbClr val="0000FF"/>
                </a:solidFill>
              </a:rPr>
              <a:t>họa</a:t>
            </a:r>
            <a:endParaRPr lang="en-US" sz="2800" dirty="0">
              <a:solidFill>
                <a:srgbClr val="0000FF"/>
              </a:solidFill>
            </a:endParaRPr>
          </a:p>
          <a:p>
            <a:endParaRPr lang="en-US" dirty="0"/>
          </a:p>
        </p:txBody>
      </p:sp>
      <p:pic>
        <p:nvPicPr>
          <p:cNvPr id="5" name="bap-cai-xanh-karaoke-beat-melody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267200" y="3124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4910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369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934200"/>
          </a:xfrm>
        </p:spPr>
      </p:pic>
      <p:sp>
        <p:nvSpPr>
          <p:cNvPr id="5" name="TextBox 4"/>
          <p:cNvSpPr txBox="1"/>
          <p:nvPr/>
        </p:nvSpPr>
        <p:spPr>
          <a:xfrm>
            <a:off x="1828800" y="1063695"/>
            <a:ext cx="22284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</a:rPr>
              <a:t> * </a:t>
            </a:r>
            <a:r>
              <a:rPr lang="en-US" sz="4000" dirty="0" err="1" smtClean="0">
                <a:solidFill>
                  <a:srgbClr val="FF0000"/>
                </a:solidFill>
              </a:rPr>
              <a:t>Trẻ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hát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endParaRPr lang="en-US" sz="4000" dirty="0">
              <a:solidFill>
                <a:srgbClr val="FF0000"/>
              </a:solidFill>
            </a:endParaRPr>
          </a:p>
        </p:txBody>
      </p:sp>
      <p:pic>
        <p:nvPicPr>
          <p:cNvPr id="3" name="bap-cai-xanh-karaoke-beat-melody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4267200" y="3124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238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369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2286000" y="1676400"/>
            <a:ext cx="33502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 * TC : Ai </a:t>
            </a:r>
            <a:r>
              <a:rPr lang="en-US" sz="3200" dirty="0" err="1" smtClean="0">
                <a:solidFill>
                  <a:srgbClr val="FF0000"/>
                </a:solidFill>
              </a:rPr>
              <a:t>đoán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giỏi</a:t>
            </a:r>
            <a:r>
              <a:rPr lang="en-US" sz="3200" smtClean="0">
                <a:solidFill>
                  <a:srgbClr val="FF0000"/>
                </a:solidFill>
              </a:rPr>
              <a:t> 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7013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3200400" y="1676400"/>
            <a:ext cx="21904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3.Kết </a:t>
            </a:r>
            <a:r>
              <a:rPr lang="en-US" sz="3600" dirty="0" err="1" smtClean="0">
                <a:solidFill>
                  <a:srgbClr val="FF0000"/>
                </a:solidFill>
              </a:rPr>
              <a:t>thúc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8723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1718</TotalTime>
  <Words>86</Words>
  <Application>Microsoft Office PowerPoint</Application>
  <PresentationFormat>On-screen Show (4:3)</PresentationFormat>
  <Paragraphs>16</Paragraphs>
  <Slides>7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PHÒNG GIÁO DỤC VÀ ĐÀO TẠO QUẬN LONG BIÊN  TRƯỜNG MẦM NON HOA SỮA                 Năm học 2023-2024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Lop D1</dc:creator>
  <cp:lastModifiedBy>sefrg</cp:lastModifiedBy>
  <cp:revision>102</cp:revision>
  <dcterms:created xsi:type="dcterms:W3CDTF">2018-10-09T01:27:08Z</dcterms:created>
  <dcterms:modified xsi:type="dcterms:W3CDTF">2024-03-04T05:11:22Z</dcterms:modified>
</cp:coreProperties>
</file>