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3200" dirty="0" err="1" smtClean="0">
                <a:solidFill>
                  <a:srgbClr val="006600"/>
                </a:solidFill>
              </a:rPr>
              <a:t>Năm</a:t>
            </a:r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</a:rPr>
              <a:t>học</a:t>
            </a:r>
            <a:r>
              <a:rPr lang="en-US" sz="3200" dirty="0" smtClean="0">
                <a:solidFill>
                  <a:srgbClr val="006600"/>
                </a:solidFill>
              </a:rPr>
              <a:t> 2023-2024</a:t>
            </a:r>
            <a:endParaRPr lang="en-US" sz="32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vạch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kẻ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3547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vạch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kẻ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94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Chi </a:t>
            </a:r>
            <a:r>
              <a:rPr lang="en-US" sz="4000" dirty="0" err="1" smtClean="0">
                <a:solidFill>
                  <a:srgbClr val="FF0000"/>
                </a:solidFill>
              </a:rPr>
              <a:t>chi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86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29</cp:revision>
  <dcterms:created xsi:type="dcterms:W3CDTF">2019-01-10T03:43:25Z</dcterms:created>
  <dcterms:modified xsi:type="dcterms:W3CDTF">2024-03-04T05:16:48Z</dcterms:modified>
</cp:coreProperties>
</file>