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6" y="-1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BA4-E964-4B1B-BB2A-9580389BF8F5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ho-Toi-Di-Lam-Mua-Voi-Phuong-Nhung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ướ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83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ỦY BAN NHÂN DÂN QUẬN LONG BIÊN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TRƯỜNG MẦM NON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1276351"/>
            <a:ext cx="77938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MGB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C5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200150"/>
            <a:ext cx="72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Cho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ho-Toi-Di-Lam-Mua-Voi-Phuong-Nh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54864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5-20T165521.9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70</Words>
  <Application>Microsoft Office PowerPoint</Application>
  <PresentationFormat>On-screen Show (16:9)</PresentationFormat>
  <Paragraphs>12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LAPTOP68</cp:lastModifiedBy>
  <cp:revision>3</cp:revision>
  <dcterms:created xsi:type="dcterms:W3CDTF">2021-05-20T09:17:41Z</dcterms:created>
  <dcterms:modified xsi:type="dcterms:W3CDTF">2024-03-31T15:10:36Z</dcterms:modified>
</cp:coreProperties>
</file>