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404" y="-1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0613" y="4237785"/>
            <a:ext cx="508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viên:Đặng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5084" y="1292470"/>
            <a:ext cx="6128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2318" y="3404696"/>
            <a:ext cx="4187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46"/>
            <a:ext cx="12155121" cy="6796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5615" y="1960685"/>
            <a:ext cx="6550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đến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đây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là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kết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thúc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rồi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xin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chào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và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hẹn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gặp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lại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các</a:t>
            </a:r>
            <a:r>
              <a:rPr lang="en-US" sz="3600" b="1" dirty="0" smtClean="0">
                <a:solidFill>
                  <a:srgbClr val="0070C0"/>
                </a:solidFill>
              </a:rPr>
              <a:t> con!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150</Words>
  <Application>Microsoft Office PowerPoint</Application>
  <PresentationFormat>Custom</PresentationFormat>
  <Paragraphs>22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LAPTOP68</cp:lastModifiedBy>
  <cp:revision>24</cp:revision>
  <dcterms:created xsi:type="dcterms:W3CDTF">2021-03-30T06:21:04Z</dcterms:created>
  <dcterms:modified xsi:type="dcterms:W3CDTF">2024-03-02T10:38:02Z</dcterms:modified>
</cp:coreProperties>
</file>