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5786"/>
            <a:ext cx="12192000" cy="686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84864" y="3524241"/>
            <a:ext cx="63972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Bùi Dạ Quỳnh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881867" y="157029"/>
            <a:ext cx="50032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vi-VN" sz="2000" b="1"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vi-VN" sz="2000" b="1" smtClean="0">
                <a:latin typeface="Times New Roman" pitchFamily="18" charset="0"/>
                <a:cs typeface="Times New Roman" pitchFamily="18" charset="0"/>
              </a:rPr>
              <a:t>LONG BIÊN </a:t>
            </a:r>
          </a:p>
          <a:p>
            <a:pPr algn="ctr" eaLnBrk="1" hangingPunct="1"/>
            <a:r>
              <a:rPr lang="vi-VN" sz="2000" b="1" smtClean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MẦM </a:t>
            </a:r>
            <a:r>
              <a:rPr lang="vi-VN" sz="2000" b="1"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vi-VN" sz="2000" b="1" smtClean="0"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0C9F3A-74D4-B7F2-F1E3-8B8F2894831D}"/>
              </a:ext>
            </a:extLst>
          </p:cNvPr>
          <p:cNvSpPr/>
          <p:nvPr/>
        </p:nvSpPr>
        <p:spPr>
          <a:xfrm>
            <a:off x="2969919" y="2059310"/>
            <a:ext cx="62521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BÀI GIẢNG ĐIỆN TỬ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22B30F-A5A5-3F59-73EE-1EC3CE3A66E6}"/>
              </a:ext>
            </a:extLst>
          </p:cNvPr>
          <p:cNvSpPr/>
          <p:nvPr/>
        </p:nvSpPr>
        <p:spPr>
          <a:xfrm>
            <a:off x="3212101" y="2800588"/>
            <a:ext cx="60099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36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132</Words>
  <Application>Microsoft Office PowerPoint</Application>
  <PresentationFormat>Widescreen</PresentationFormat>
  <Paragraphs>21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24</cp:revision>
  <dcterms:created xsi:type="dcterms:W3CDTF">2021-03-30T06:21:04Z</dcterms:created>
  <dcterms:modified xsi:type="dcterms:W3CDTF">2024-03-02T13:44:13Z</dcterms:modified>
</cp:coreProperties>
</file>