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766" r:id="rId2"/>
    <p:sldId id="775" r:id="rId3"/>
    <p:sldId id="778" r:id="rId4"/>
    <p:sldId id="782" r:id="rId5"/>
    <p:sldId id="783" r:id="rId6"/>
    <p:sldId id="779" r:id="rId7"/>
    <p:sldId id="788" r:id="rId8"/>
    <p:sldId id="781" r:id="rId9"/>
    <p:sldId id="78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8597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905756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Đi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đổi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theo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đường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dích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dắc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86559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Bùi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Hoa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76592C-5E0A-F75C-5DF9-87731A83E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901893"/>
              </p:ext>
            </p:extLst>
          </p:nvPr>
        </p:nvGraphicFramePr>
        <p:xfrm>
          <a:off x="4377169" y="6002706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vi-VN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7712" y="3739002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4919" y="2505670"/>
            <a:ext cx="794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CHUYỂN THÓC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CHUYỂN THÓC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1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80</Words>
  <Application>Microsoft Office PowerPoint</Application>
  <PresentationFormat>Widescreen</PresentationFormat>
  <Paragraphs>18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ASUS</cp:lastModifiedBy>
  <cp:revision>95</cp:revision>
  <dcterms:created xsi:type="dcterms:W3CDTF">2020-11-09T08:54:19Z</dcterms:created>
  <dcterms:modified xsi:type="dcterms:W3CDTF">2024-02-29T15:22:04Z</dcterms:modified>
</cp:coreProperties>
</file>