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  <p:sldMasterId id="2147483708" r:id="rId3"/>
    <p:sldMasterId id="2147483720" r:id="rId4"/>
  </p:sldMasterIdLst>
  <p:sldIdLst>
    <p:sldId id="256" r:id="rId5"/>
    <p:sldId id="257" r:id="rId6"/>
    <p:sldId id="270" r:id="rId7"/>
    <p:sldId id="269" r:id="rId8"/>
    <p:sldId id="258" r:id="rId9"/>
    <p:sldId id="259" r:id="rId10"/>
    <p:sldId id="260" r:id="rId11"/>
    <p:sldId id="272" r:id="rId12"/>
    <p:sldId id="273" r:id="rId13"/>
    <p:sldId id="274" r:id="rId14"/>
    <p:sldId id="277" r:id="rId15"/>
    <p:sldId id="263" r:id="rId16"/>
    <p:sldId id="275" r:id="rId17"/>
    <p:sldId id="27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89"/>
  </p:normalViewPr>
  <p:slideViewPr>
    <p:cSldViewPr snapToGrid="0" snapToObjects="1">
      <p:cViewPr varScale="1">
        <p:scale>
          <a:sx n="69" d="100"/>
          <a:sy n="69" d="100"/>
        </p:scale>
        <p:origin x="66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508-138E-B04E-9E48-E6206F34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4B6E9-CBA5-EF45-B54D-B9BDFBBA6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347D-8CE1-0149-A284-A228BA3C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2CFC-8925-AC46-BBDB-D230B12D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77432-8EE0-DE4E-A09B-ADD462F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5D57-DD7A-4149-AB1C-7B22F435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878E3-6AB8-B04B-A3CB-827600D5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6CD5-1A5F-4148-867A-4A00C0D2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7ED9-7724-404A-8856-62BA9597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FA50-6189-0A44-BE04-342CA27C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B9EF-A734-0343-8324-A6D015177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01CA8-4319-0B41-9E75-BF6F954B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D2DF-14DB-C940-B921-8B621551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7DC8B-06CD-414D-A6EC-4C1F4C28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6935-D57F-E140-B986-FD4FA80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8CBA-9793-41BE-8F9F-5AA321E31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9D54E-2C5D-4209-925E-EBD43C3077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7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CF37-C0F1-4491-BED8-5673922F88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41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76D9D-4358-46A4-AF20-41B6D585C2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50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E30D-329E-4413-905F-944F85BD2E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3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32243-5C33-4BAB-B4B3-8AF56CDA02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54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7635A-C24F-48F1-A2BD-26D035897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44AD4-74F5-421B-828A-2D68602746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A51A-8178-0F4E-B2BD-8D66C4A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3A0F-CD45-7D4D-BDCD-4898C9261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5E287-29EB-2E43-8AA7-2F724732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F326-697F-CE4F-B319-24C317A5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94E9-3F78-6F43-B679-0BC1419F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3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8242-C409-4638-AB40-C496B78AB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4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E6502-2775-445D-9419-31B335FB9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0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2DD52-B3B5-4EB0-A92C-0F7AC89DB6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8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F00D7-279B-42E9-90C6-5B36C44A5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15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6C90-D745-47B7-8FDD-5A6F07B364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26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E13B-16E2-46FD-AF6F-B48F23FE8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0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9D32A-E3BF-4B67-B6D7-C2017472E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2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70B49-B6AC-47C2-9555-D7DC354D8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7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4A51B-ED4E-4859-BB48-80BE58C0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70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A57DC-E477-4A8B-B25D-1F352A61C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88DD-BC24-1942-B71B-58DEACB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15DB5-C72C-4648-BB5A-BFAFD3B2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B2B9-F50B-DD48-B32F-359E71B7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4F63D-F320-F04F-978D-FE24BC70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A1A8-7D3C-E149-B15F-6624AB25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69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0267-1B4C-4E4A-8CE3-B80F45E1F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3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F18E-FB70-4BF9-BBF1-D40668615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6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4EF1-3BC1-49EA-8B98-EF3F01F51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9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D452C-88DC-4C09-8CB4-C2DC6A4397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78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7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82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19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37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27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ABEC-D07B-3943-9299-7304116B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2FE2D-B1AE-844E-A3CA-6D7DA06EE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08B92-9AFB-E442-A8AD-48AA864B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E74A0-7012-E648-A96D-BDB702F9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CD028-35A5-114D-BE5A-6C4675E7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A1A74-1675-3448-9ADB-5648628F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9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90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8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26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4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8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3DEC-BB08-6D4C-A4DB-D3CA4509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D05D0-CED1-CA46-BEAC-016F8B3B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9C9C3-87C6-2245-B5F7-8F99DD1E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EAB2F-C89D-D34E-9918-52CE683AC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8B25F-687E-0543-9219-09F8B55B3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52165C-177E-2B4D-B75A-691B9B20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C4FA4-BD5E-E74E-BCD1-43E2F4C6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039B0-329B-0747-84A2-1BB36853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414-2D54-3B45-9061-6DBA6CB2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838B9-83DD-5249-924F-2C037F9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57BD7-D0EE-D940-9383-A2BEF069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4019A-8F7E-9F4E-965C-A9381593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4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37E43-734D-314B-A3B4-545D33D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F38AD-BCD8-9E48-894E-8054503F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62831-2FD1-9C4A-B4B6-D6420AF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8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241E-0A3D-F74F-A6E2-8E0431ED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1179-1FDC-0A48-851C-1662B39E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95A46-2B98-4941-BC4A-E128DD355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81BD4-4221-524E-B6B3-C4C68370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C4412-BA36-2448-B019-6408B34D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D9E9-CC98-7C48-9734-921ECAB5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FCF8-2F63-F847-8953-C67EAC25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3012A-0E7B-2542-B7FD-2281CE9EA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099A-61E8-444D-9F9A-E6650C9D2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F77BB-E85D-5943-BF0E-F7AF52EF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A7C8-9C11-2244-865E-4C42F647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DC430-BE84-4B48-87F0-56DA5374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9E816-290E-1A4E-929F-F19DB224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474D2-9D51-1F44-BAAA-72BD77B2A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78A8D-958E-D841-9701-2B83809FE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E722-16ED-8D45-9247-51F8A96994E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772F-6460-C342-9CB7-80B27B01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85CC-59A2-604F-A405-3C8614D5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294AC-8EA7-4F47-9D2F-1BC82B37B2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36090-0E69-4EBF-9E95-98CBA4727C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9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7A2567-E527-BD48-815A-9FF5CB333B8D}"/>
              </a:ext>
            </a:extLst>
          </p:cNvPr>
          <p:cNvSpPr txBox="1"/>
          <p:nvPr/>
        </p:nvSpPr>
        <p:spPr>
          <a:xfrm>
            <a:off x="1014679" y="2082292"/>
            <a:ext cx="101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DE038-E9D2-7141-A9EF-520C24723948}"/>
              </a:ext>
            </a:extLst>
          </p:cNvPr>
          <p:cNvSpPr txBox="1"/>
          <p:nvPr/>
        </p:nvSpPr>
        <p:spPr>
          <a:xfrm>
            <a:off x="3262327" y="3535903"/>
            <a:ext cx="751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5564" y="180991"/>
            <a:ext cx="782781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20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0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911437" y="4935682"/>
            <a:ext cx="5638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Bùi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Dạ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Quỳnh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MGB C2</a:t>
            </a:r>
          </a:p>
        </p:txBody>
      </p:sp>
    </p:spTree>
    <p:extLst>
      <p:ext uri="{BB962C8B-B14F-4D97-AF65-F5344CB8AC3E}">
        <p14:creationId xmlns:p14="http://schemas.microsoft.com/office/powerpoint/2010/main" val="26930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329" y="1813775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88" y="1567897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25" y="1707502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5" y="1707502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120988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0723" name="Picture 2" descr="D:\HÌNH NỀN POWERPOIN\5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81200" y="2286000"/>
              <a:ext cx="5562600" cy="266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3: Ôn luyện, củng cố: </a:t>
            </a:r>
          </a:p>
        </p:txBody>
      </p:sp>
    </p:spTree>
    <p:extLst>
      <p:ext uri="{BB962C8B-B14F-4D97-AF65-F5344CB8AC3E}">
        <p14:creationId xmlns:p14="http://schemas.microsoft.com/office/powerpoint/2010/main" val="41932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741179" y="1124706"/>
            <a:ext cx="1904732" cy="1203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2267747" y="1077709"/>
            <a:ext cx="1904732" cy="12031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29001" y="334186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6746139" y="981188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307621" y="2619199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8635997" y="471831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67" y="5354124"/>
            <a:ext cx="1321756" cy="116351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221338" y="182188"/>
            <a:ext cx="5024928" cy="46376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7603" y="5178325"/>
            <a:ext cx="1704708" cy="163233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B0A6219-EF2B-FA47-9727-3C29EB586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141" y="5163773"/>
            <a:ext cx="1723436" cy="1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363E-6 7.40741E-7 L 0.01067 -0.4206 L 0.03566 -0.4125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" y="-2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24E-6 -4.07407E-6 C -0.00677 -0.02453 -0.00299 -0.05486 -0.00104 -0.0824 C 0.00078 -0.10648 0.0013 -0.15138 0.00846 -0.17129 C 0.01224 -0.18217 0.01797 -0.18472 0.02343 -0.18888 C 0.0414 -0.20162 0.0604 -0.20578 0.07863 -0.21458 C 0.08175 -0.23588 0.07668 -0.24444 0.07225 -0.26041 C 0.06978 -0.26851 0.06379 -0.28217 0.06379 -0.28171 C 0.06197 -0.29305 0.05858 -0.3 0.05429 -0.30578 C 0.05116 -0.31689 0.04648 -0.325 0.04322 -0.33657 C 0.04192 -0.34097 0.04062 -0.3449 0.03945 -0.3493 C 0.03866 -0.35162 0.03749 -0.35555 0.03749 -0.35509 C 0.05403 -0.38101 0.03619 -0.35555 0.08917 -0.36226 C 0.09126 -0.36273 0.09282 -0.36759 0.09464 -0.36898 C 0.09972 -0.37963 0.10492 -0.39236 0.1087 -0.40578 C 0.10909 -0.40879 0.11026 -0.41157 0.10961 -0.41435 C 0.10935 -0.41643 0.10779 -0.41551 0.10688 -0.41643 C 0.10388 -0.4199 0.09972 -0.42338 0.0975 -0.42916 " pathEditMode="relative" rAng="0" ptsTypes="ffffffffffffffff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8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10" y="310515"/>
            <a:ext cx="1755354" cy="1748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9" y="2072418"/>
            <a:ext cx="1926316" cy="1918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64" y="889123"/>
            <a:ext cx="1800273" cy="1793241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80" y="1316000"/>
            <a:ext cx="2386307" cy="19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328" y="1454331"/>
            <a:ext cx="2379567" cy="19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35142" y="85792"/>
            <a:ext cx="4502321" cy="43729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79780" y="491387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413" y="5370920"/>
            <a:ext cx="1287108" cy="1085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137" y="5370920"/>
            <a:ext cx="1214763" cy="11631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35558" y="5448411"/>
            <a:ext cx="1038271" cy="1008210"/>
            <a:chOff x="5460620" y="825452"/>
            <a:chExt cx="1837676" cy="16473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28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87E-7 -4.07407E-6 L -0.13994 -0.382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3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8323E-7 -4.07407E-6 L -0.03215 -0.353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071C1-461B-2644-AEFD-45EF04AF2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93" y="1049262"/>
            <a:ext cx="1193973" cy="1432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6920A-1A17-BF47-B90B-47D996AB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35" y="3013324"/>
            <a:ext cx="1109386" cy="1331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696CF-055A-9448-A970-1F9147C4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318" y="1140654"/>
            <a:ext cx="991748" cy="11900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71498" y="204562"/>
            <a:ext cx="4465045" cy="45549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0" y="5372110"/>
            <a:ext cx="1214763" cy="1163193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52" y="1063018"/>
            <a:ext cx="1278328" cy="11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76" y="993079"/>
            <a:ext cx="1275627" cy="10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55" y="2330750"/>
            <a:ext cx="1300520" cy="121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751177" y="296900"/>
            <a:ext cx="4415395" cy="40476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576" y="5462581"/>
            <a:ext cx="1214763" cy="1163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36" y="5372110"/>
            <a:ext cx="1318727" cy="127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878E-6 -3.15753E-6 C 0.00547 -0.03493 0.00092 -0.09067 0.00352 -0.13162 C 0.0043 -0.15799 0.0056 -0.18251 0.00638 -0.20934 C 0.00586 -0.23363 0.00651 -0.24936 0.00209 -0.26972 C 0.00118 -0.27828 0.00052 -0.2866 -0.00065 -0.29516 C -0.00026 -0.31413 -0.00195 -0.33125 0.00703 -0.33773 C 0.00768 -0.33888 0.00912 -0.34096 0.00912 -0.34073 L 0.00352 -0.34559 " pathEditMode="relative" rAng="0" ptsTypes="ffffff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-172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493E-6 1.55448E-6 L -0.08956 -0.4112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8" y="-205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Kết thúc:</a:t>
            </a:r>
            <a:endParaRPr lang="en-US" altLang="en-US" sz="6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-Nhận xét, tuyên dương trẻ, cùng trẻ vận động bài “ Tập đếm”</a:t>
            </a:r>
          </a:p>
        </p:txBody>
      </p:sp>
      <p:pic>
        <p:nvPicPr>
          <p:cNvPr id="2" name="V.A – Bé Tập Đếm Bea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5619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05" y="1816670"/>
            <a:ext cx="2314089" cy="2305050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91" y="2029844"/>
            <a:ext cx="3590876" cy="3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46" y="1785730"/>
            <a:ext cx="4257143" cy="32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81935" y="1261104"/>
            <a:ext cx="4631244" cy="41599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167543" y="1463040"/>
            <a:ext cx="5850295" cy="43032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371" y="4659967"/>
            <a:ext cx="1042637" cy="1008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07836" y="3702974"/>
            <a:ext cx="1172278" cy="1095448"/>
            <a:chOff x="5460620" y="825452"/>
            <a:chExt cx="1837676" cy="164733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8192" y="70130"/>
            <a:ext cx="8955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Bé hãy đếm xem có bao nhiêu quả?</a:t>
            </a:r>
            <a:endParaRPr lang="en-US" altLang="en-US" sz="66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80637" y="1795696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72" y="888922"/>
            <a:ext cx="5850295" cy="4734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098957" y="1444243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03" y="4276245"/>
            <a:ext cx="1321756" cy="1163515"/>
          </a:xfrm>
          <a:prstGeom prst="rect">
            <a:avLst/>
          </a:prstGeom>
        </p:spPr>
      </p:pic>
      <p:pic>
        <p:nvPicPr>
          <p:cNvPr id="8" name="Picture 9" descr="Highslide J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540992" y="1878918"/>
            <a:ext cx="2788227" cy="28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34079" y="1279764"/>
            <a:ext cx="4631244" cy="48131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42832" y="4676059"/>
            <a:ext cx="1205228" cy="1129331"/>
            <a:chOff x="5460622" y="825450"/>
            <a:chExt cx="1910172" cy="16132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60622" y="825450"/>
              <a:ext cx="1910172" cy="161324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3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-251003"/>
            <a:ext cx="1216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42348" y="1435261"/>
            <a:ext cx="11157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2: </a:t>
            </a: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Dạy trẻ tạo nhóm có số lượng là 3, đếm đến 3</a:t>
            </a:r>
          </a:p>
        </p:txBody>
      </p:sp>
    </p:spTree>
    <p:extLst>
      <p:ext uri="{BB962C8B-B14F-4D97-AF65-F5344CB8AC3E}">
        <p14:creationId xmlns:p14="http://schemas.microsoft.com/office/powerpoint/2010/main" val="10743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195513"/>
            <a:ext cx="2643187" cy="2431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138363"/>
            <a:ext cx="2643187" cy="243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9" y="2195513"/>
            <a:ext cx="2643187" cy="24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3" y="1318430"/>
            <a:ext cx="2483595" cy="2305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84" y="1412418"/>
            <a:ext cx="2461629" cy="2305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45" y="1450228"/>
            <a:ext cx="244131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29" y="1089193"/>
            <a:ext cx="4888841" cy="46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3944" y="734592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65709" y="677456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80333" y="734592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947684"/>
            <a:ext cx="1893715" cy="1813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4442128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53" y="3950385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242" y="4040156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09" y="3950385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7879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352446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9054" y="1595996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14257" y="1690661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70792" y="1466956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917" y="1602353"/>
            <a:ext cx="1893715" cy="181332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89959" y="880717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110</Words>
  <Application>Microsoft Office PowerPoint</Application>
  <PresentationFormat>Widescreen</PresentationFormat>
  <Paragraphs>13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VNI-Avo</vt:lpstr>
      <vt:lpstr>Office Theme</vt:lpstr>
      <vt:lpstr>7_Default Design</vt:lpstr>
      <vt:lpstr>11_Default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NhuXuan Nguyen</dc:creator>
  <cp:lastModifiedBy>A333</cp:lastModifiedBy>
  <cp:revision>59</cp:revision>
  <dcterms:created xsi:type="dcterms:W3CDTF">2020-04-02T07:48:35Z</dcterms:created>
  <dcterms:modified xsi:type="dcterms:W3CDTF">2024-01-11T23:10:34Z</dcterms:modified>
</cp:coreProperties>
</file>