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0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90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6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6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6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6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8.wav"/><Relationship Id="rId7" Type="http://schemas.openxmlformats.org/officeDocument/2006/relationships/image" Target="../media/image24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7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0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5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phá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</a:p>
          <a:p>
            <a:pPr eaLnBrk="1" hangingPunct="1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 thực hiện: Nguyễn Bùi Dạ Quỳnh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vi-VN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1622164" cy="15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3860" y="5485052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86795" y="5022547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381419" y="5026415"/>
            <a:ext cx="462500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BÙI DẠ QUỲNH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694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14</cp:revision>
  <dcterms:created xsi:type="dcterms:W3CDTF">2021-11-13T12:47:57Z</dcterms:created>
  <dcterms:modified xsi:type="dcterms:W3CDTF">2024-02-28T15:44:06Z</dcterms:modified>
</cp:coreProperties>
</file>