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79" r:id="rId3"/>
    <p:sldId id="287" r:id="rId4"/>
    <p:sldId id="285" r:id="rId5"/>
    <p:sldId id="292" r:id="rId6"/>
    <p:sldId id="257" r:id="rId7"/>
    <p:sldId id="289" r:id="rId8"/>
    <p:sldId id="275" r:id="rId9"/>
    <p:sldId id="278" r:id="rId10"/>
    <p:sldId id="272" r:id="rId11"/>
    <p:sldId id="259" r:id="rId12"/>
    <p:sldId id="261" r:id="rId13"/>
    <p:sldId id="262" r:id="rId14"/>
    <p:sldId id="263" r:id="rId15"/>
    <p:sldId id="267" r:id="rId16"/>
    <p:sldId id="268" r:id="rId17"/>
    <p:sldId id="269" r:id="rId18"/>
    <p:sldId id="270" r:id="rId19"/>
    <p:sldId id="271" r:id="rId20"/>
    <p:sldId id="274" r:id="rId21"/>
    <p:sldId id="273" r:id="rId22"/>
    <p:sldId id="290" r:id="rId23"/>
    <p:sldId id="29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296" y="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9.jpeg"/><Relationship Id="rId9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171"/>
            <a:ext cx="12191999" cy="6858000"/>
          </a:xfrm>
        </p:spPr>
      </p:pic>
      <p:sp>
        <p:nvSpPr>
          <p:cNvPr id="6" name="TextBox 5"/>
          <p:cNvSpPr txBox="1"/>
          <p:nvPr/>
        </p:nvSpPr>
        <p:spPr>
          <a:xfrm rot="10800000" flipV="1">
            <a:off x="1891558" y="1696501"/>
            <a:ext cx="8576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TRƯỜNG MẦM NON HOA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SỮA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0384" y="2813573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9555" y="3522875"/>
            <a:ext cx="8341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1550" y="4588778"/>
            <a:ext cx="4219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8492" y="724631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6415" y="986241"/>
            <a:ext cx="2911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E1B729-8556-4E9C-8C68-4715D92006F7}"/>
              </a:ext>
            </a:extLst>
          </p:cNvPr>
          <p:cNvSpPr txBox="1"/>
          <p:nvPr/>
        </p:nvSpPr>
        <p:spPr>
          <a:xfrm>
            <a:off x="2875721" y="2967543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3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5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hlinkClick r:id="rId5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5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5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6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6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5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720816-71C8-4639-A9D5-6311D839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987826" y="8481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802294" y="2394926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145113-34AD-43A5-8C8E-162D0F78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2633" y="984052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EAC6E9-ED84-4C69-8F79-CF845DE0FB0D}"/>
              </a:ext>
            </a:extLst>
          </p:cNvPr>
          <p:cNvSpPr txBox="1"/>
          <p:nvPr/>
        </p:nvSpPr>
        <p:spPr>
          <a:xfrm>
            <a:off x="2413822" y="2905364"/>
            <a:ext cx="827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A70A99-A717-410E-BA6C-AE07BC0E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1" y="0"/>
            <a:ext cx="12226131" cy="6953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8524" y="845724"/>
            <a:ext cx="85783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FE5F06-3F28-4257-98A6-C4F521AAAF14}"/>
              </a:ext>
            </a:extLst>
          </p:cNvPr>
          <p:cNvSpPr txBox="1"/>
          <p:nvPr/>
        </p:nvSpPr>
        <p:spPr>
          <a:xfrm>
            <a:off x="1881809" y="2522443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472701" y="249092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2521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490286" y="262380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490286" y="177524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4: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46" y="1084608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" y="1006935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34493" y="86873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73530" y="89723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23" y="1084608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7" y="1006935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00" y="1149760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" y="1241212"/>
            <a:ext cx="1735411" cy="21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" y="4009053"/>
            <a:ext cx="1499619" cy="154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2" y="1241212"/>
            <a:ext cx="1735411" cy="2187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43" y="1241212"/>
            <a:ext cx="1735411" cy="218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3" y="1241212"/>
            <a:ext cx="1735411" cy="218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63" y="1241212"/>
            <a:ext cx="1735411" cy="218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24" y="4009052"/>
            <a:ext cx="1499619" cy="154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4" y="4009052"/>
            <a:ext cx="1499619" cy="1545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44" y="4009052"/>
            <a:ext cx="1499619" cy="15453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376</Words>
  <Application>Microsoft Office PowerPoint</Application>
  <PresentationFormat>Custom</PresentationFormat>
  <Paragraphs>50</Paragraphs>
  <Slides>23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LAPTOP68</cp:lastModifiedBy>
  <cp:revision>61</cp:revision>
  <dcterms:created xsi:type="dcterms:W3CDTF">2017-10-28T06:42:00Z</dcterms:created>
  <dcterms:modified xsi:type="dcterms:W3CDTF">2024-03-02T10:44:08Z</dcterms:modified>
</cp:coreProperties>
</file>