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56" r:id="rId4"/>
    <p:sldId id="267" r:id="rId5"/>
    <p:sldId id="290" r:id="rId6"/>
    <p:sldId id="291" r:id="rId7"/>
    <p:sldId id="292" r:id="rId8"/>
    <p:sldId id="29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Hát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VĐ: </a:t>
            </a:r>
            <a:r>
              <a:rPr lang="en-US" dirty="0" err="1" smtClean="0">
                <a:solidFill>
                  <a:srgbClr val="FF0000"/>
                </a:solidFill>
              </a:rPr>
              <a:t>Đêm</a:t>
            </a:r>
            <a:r>
              <a:rPr lang="en-US" dirty="0" smtClean="0">
                <a:solidFill>
                  <a:srgbClr val="FF0000"/>
                </a:solidFill>
              </a:rPr>
              <a:t> qua </a:t>
            </a:r>
            <a:r>
              <a:rPr lang="en-US" dirty="0" err="1" smtClean="0">
                <a:solidFill>
                  <a:srgbClr val="FF0000"/>
                </a:solidFill>
              </a:rPr>
              <a:t>em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mơ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gặp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Bác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Hồ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DemQuaEmMoGapBacHo-PhuocHanh_pjm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4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kể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095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" y="0"/>
            <a:ext cx="915578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074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15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4" y="76200"/>
            <a:ext cx="9146894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35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ế là ngoan - Truyện tranh thiếu nhi - Hang truyện socnhi.com!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20" y="20256"/>
            <a:ext cx="9122780" cy="4525963"/>
          </a:xfrm>
        </p:spPr>
      </p:pic>
    </p:spTree>
    <p:extLst>
      <p:ext uri="{BB962C8B-B14F-4D97-AF65-F5344CB8AC3E}">
        <p14:creationId xmlns:p14="http://schemas.microsoft.com/office/powerpoint/2010/main" val="285678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48</Words>
  <Application>Microsoft Office PowerPoint</Application>
  <PresentationFormat>On-screen Show (4:3)</PresentationFormat>
  <Paragraphs>9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A333</cp:lastModifiedBy>
  <cp:revision>44</cp:revision>
  <dcterms:created xsi:type="dcterms:W3CDTF">2019-01-05T03:30:36Z</dcterms:created>
  <dcterms:modified xsi:type="dcterms:W3CDTF">2024-03-18T10:00:14Z</dcterms:modified>
</cp:coreProperties>
</file>