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73" r:id="rId5"/>
    <p:sldId id="272" r:id="rId6"/>
    <p:sldId id="264" r:id="rId7"/>
    <p:sldId id="265" r:id="rId8"/>
    <p:sldId id="266" r:id="rId9"/>
    <p:sldId id="268" r:id="rId10"/>
    <p:sldId id="269" r:id="rId11"/>
    <p:sldId id="271" r:id="rId12"/>
    <p:sldId id="270" r:id="rId13"/>
    <p:sldId id="274" r:id="rId14"/>
    <p:sldId id="27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8" autoAdjust="0"/>
  </p:normalViewPr>
  <p:slideViewPr>
    <p:cSldViewPr>
      <p:cViewPr varScale="1">
        <p:scale>
          <a:sx n="104" d="100"/>
          <a:sy n="104" d="100"/>
        </p:scale>
        <p:origin x="13110" y="83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tài:Tìm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05 -03-2019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79" y="0"/>
            <a:ext cx="92513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4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2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2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82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77600" cy="329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86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582" y="2027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VĐ: “ </a:t>
            </a:r>
            <a:r>
              <a:rPr lang="en-US" sz="3600" dirty="0" err="1" smtClean="0">
                <a:solidFill>
                  <a:srgbClr val="FF0000"/>
                </a:solidFill>
              </a:rPr>
              <a:t>Quà</a:t>
            </a:r>
            <a:r>
              <a:rPr lang="en-US" sz="3600" dirty="0" smtClean="0">
                <a:solidFill>
                  <a:srgbClr val="FF0000"/>
                </a:solidFill>
              </a:rPr>
              <a:t> 8/3”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Qua8-3-BaoAn_4464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tổ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chức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kỉ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niệm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ngày</a:t>
            </a:r>
            <a:r>
              <a:rPr lang="en-US" dirty="0" smtClean="0">
                <a:solidFill>
                  <a:srgbClr val="FF0000"/>
                </a:solidFill>
              </a:rPr>
              <a:t> 8/3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3999" cy="679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7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02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"/>
            <a:ext cx="9205274" cy="693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5588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3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7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0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74</Words>
  <Application>Microsoft Office PowerPoint</Application>
  <PresentationFormat>On-screen Show (4:3)</PresentationFormat>
  <Paragraphs>13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Hát và VĐ: “ Quà 8/3”</vt:lpstr>
      <vt:lpstr>Hoạt động nhóm.</vt:lpstr>
      <vt:lpstr>Những hoạt động tổ chức kỉ niệm ngày 8/3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77</cp:revision>
  <dcterms:created xsi:type="dcterms:W3CDTF">2018-11-06T04:58:53Z</dcterms:created>
  <dcterms:modified xsi:type="dcterms:W3CDTF">2019-05-13T05:48:26Z</dcterms:modified>
</cp:coreProperties>
</file>