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7" r:id="rId5"/>
    <p:sldId id="265" r:id="rId6"/>
    <p:sldId id="271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VĐ: </a:t>
            </a:r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3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0"/>
            <a:ext cx="915314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7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4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49</Words>
  <Application>Microsoft Office PowerPoint</Application>
  <PresentationFormat>On-screen Show (4:3)</PresentationFormat>
  <Paragraphs>10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Hát và VĐ: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38</cp:revision>
  <dcterms:created xsi:type="dcterms:W3CDTF">2019-01-05T03:30:36Z</dcterms:created>
  <dcterms:modified xsi:type="dcterms:W3CDTF">2024-03-18T09:59:18Z</dcterms:modified>
</cp:coreProperties>
</file>