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60" r:id="rId4"/>
    <p:sldId id="263" r:id="rId5"/>
    <p:sldId id="265" r:id="rId6"/>
    <p:sldId id="264" r:id="rId7"/>
    <p:sldId id="274" r:id="rId8"/>
    <p:sldId id="275" r:id="rId9"/>
    <p:sldId id="276" r:id="rId10"/>
    <p:sldId id="27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3092" y="-120887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094" y="5113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6525" y="3090971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682238"/>
            <a:ext cx="650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442502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23193" y="1066799"/>
            <a:ext cx="831387" cy="8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9426" y="2049831"/>
            <a:ext cx="5677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Giọt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310" cy="9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1"/>
            <a:ext cx="12186960" cy="6864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3130" y="2142598"/>
            <a:ext cx="5392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Trò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chuyện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về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“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Thời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tiết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”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1"/>
            <a:ext cx="1002111" cy="10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1210" y="1962474"/>
            <a:ext cx="5850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Trời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nắng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trời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" y="0"/>
            <a:ext cx="958436" cy="9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" y="107575"/>
            <a:ext cx="932784" cy="9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2293" y="2782669"/>
            <a:ext cx="279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" y="0"/>
            <a:ext cx="838120" cy="8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0"/>
            <a:ext cx="12115800" cy="67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" y="0"/>
            <a:ext cx="1052409" cy="10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4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763" cy="10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6" y="0"/>
            <a:ext cx="9090212" cy="69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531" cy="10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3" y="107576"/>
            <a:ext cx="7180728" cy="675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8436" cy="9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76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LAPTOP68</cp:lastModifiedBy>
  <cp:revision>44</cp:revision>
  <dcterms:created xsi:type="dcterms:W3CDTF">2021-03-30T06:21:04Z</dcterms:created>
  <dcterms:modified xsi:type="dcterms:W3CDTF">2024-03-18T14:51:06Z</dcterms:modified>
</cp:coreProperties>
</file>