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3" r:id="rId4"/>
    <p:sldId id="284" r:id="rId5"/>
    <p:sldId id="285" r:id="rId6"/>
    <p:sldId id="286" r:id="rId7"/>
    <p:sldId id="287" r:id="rId8"/>
    <p:sldId id="288" r:id="rId9"/>
    <p:sldId id="28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Sang</a:t>
            </a:r>
            <a:endParaRPr lang="vi-VN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\</a:t>
            </a:r>
          </a:p>
          <a:p>
            <a:pPr lvl="0"/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 2022-2023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3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7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3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4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84"/>
            <a:ext cx="9176512" cy="688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46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3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43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75470" cy="6858000"/>
          </a:xfrm>
        </p:spPr>
      </p:pic>
    </p:spTree>
    <p:extLst>
      <p:ext uri="{BB962C8B-B14F-4D97-AF65-F5344CB8AC3E}">
        <p14:creationId xmlns:p14="http://schemas.microsoft.com/office/powerpoint/2010/main" val="30931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46</Words>
  <Application>Microsoft Office PowerPoint</Application>
  <PresentationFormat>On-screen Show (4:3)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43</cp:revision>
  <dcterms:created xsi:type="dcterms:W3CDTF">2019-01-05T03:30:36Z</dcterms:created>
  <dcterms:modified xsi:type="dcterms:W3CDTF">2023-01-31T09:46:36Z</dcterms:modified>
</cp:coreProperties>
</file>