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1" r:id="rId4"/>
    <p:sldId id="264" r:id="rId5"/>
    <p:sldId id="265" r:id="rId6"/>
    <p:sldId id="266" r:id="rId7"/>
    <p:sldId id="267" r:id="rId8"/>
    <p:sldId id="268" r:id="rId9"/>
    <p:sldId id="269" r:id="rId10"/>
    <p:sldId id="271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1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7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54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35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2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44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47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86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5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153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4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11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B34E8-17C6-4BBE-8D13-4240FF4C5300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4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025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2900" y="609600"/>
            <a:ext cx="8458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</a:p>
          <a:p>
            <a:pPr lvl="0"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</a:p>
          <a:p>
            <a:pPr lvl="0" algn="ctr"/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PHÁT TRIỂN 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NHẬN THỨC</a:t>
            </a:r>
            <a:endParaRPr lang="en-US" sz="2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tài:Cây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endParaRPr lang="en-US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vi-VN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20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20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24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13855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6582" y="20272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Chơi</a:t>
            </a:r>
            <a:r>
              <a:rPr lang="en-US" sz="3600" dirty="0" smtClean="0">
                <a:solidFill>
                  <a:srgbClr val="FF0000"/>
                </a:solidFill>
              </a:rPr>
              <a:t> TC “ </a:t>
            </a:r>
            <a:r>
              <a:rPr lang="en-US" sz="3600" dirty="0" err="1" smtClean="0">
                <a:solidFill>
                  <a:srgbClr val="FF0000"/>
                </a:solidFill>
              </a:rPr>
              <a:t>Gieo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hạt</a:t>
            </a:r>
            <a:r>
              <a:rPr lang="en-US" sz="3600" dirty="0" smtClean="0">
                <a:solidFill>
                  <a:srgbClr val="FF0000"/>
                </a:solidFill>
              </a:rPr>
              <a:t>”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20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2"/>
            <a:ext cx="9144000" cy="701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Quan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sát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các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loại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đồ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dùng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được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làm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từ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gỗ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03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4572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45720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7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"/>
            <a:ext cx="4572000" cy="341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343400" cy="342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67" b="99167" l="2750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6482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94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20200" cy="687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34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" y="-1"/>
            <a:ext cx="9140952" cy="6846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35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"/>
            <a:ext cx="9179814" cy="6845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501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49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</Words>
  <Application>Microsoft Office PowerPoint</Application>
  <PresentationFormat>On-screen Show (4:3)</PresentationFormat>
  <Paragraphs>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Chơi TC “ Gieo hạt”</vt:lpstr>
      <vt:lpstr>Quan sát các loại đồ dùng được làm từ gỗ.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A6</dc:creator>
  <cp:lastModifiedBy>A333</cp:lastModifiedBy>
  <cp:revision>1</cp:revision>
  <dcterms:modified xsi:type="dcterms:W3CDTF">2024-03-16T10:51:54Z</dcterms:modified>
</cp:coreProperties>
</file>