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85" r:id="rId3"/>
    <p:sldId id="286" r:id="rId4"/>
    <p:sldId id="287" r:id="rId5"/>
    <p:sldId id="295" r:id="rId6"/>
    <p:sldId id="289" r:id="rId7"/>
    <p:sldId id="29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à Nguyễn Minh Vân" initials="HNMV" lastIdx="1" clrIdx="0">
    <p:extLst>
      <p:ext uri="{19B8F6BF-5375-455C-9EA6-DF929625EA0E}">
        <p15:presenceInfo xmlns:p15="http://schemas.microsoft.com/office/powerpoint/2012/main" userId="f6d2d59a2994a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8F69B3-8197-4B4C-B071-5E7E1C084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B689F30-6009-4968-99E5-8728AC607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BE6CC7-C202-400F-94E6-D9C05C775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C4F92B-209B-4DF6-8A9D-A7C8E509F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1378090-C5F3-4C88-B844-E6FCACE5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4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AC3D70-7A70-4600-9029-02EA80F4A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80A265E-3702-4CB2-825F-AC3A852E9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FDAEB8-DC21-43EE-87C8-A4CB27F5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8F81251-EE77-41D5-BB07-2CBB33B3A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AC8C1C-0F96-452C-BCE2-EB26132CE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1E90B00-441E-434E-829A-DF1CAC9B0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93CE941-1C14-47EA-A673-50BB85F20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8A25DF7-8B6A-43CC-B4DA-4020D839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4B2133-7E1F-4C17-A06C-A380F1879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76615D-A9C1-4F2A-A4A0-E62FBF9B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18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0325CD-6B46-41C5-BB9A-0B0813B69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C3576D-1CA0-475D-BE9F-209CE807E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F16AFA-C60F-459C-973A-1212C109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A2102A5-F67F-41D2-8FD9-402D4442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FCD9B7-B362-4732-B6B8-58B98967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9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F5038C-F345-4BBE-967E-88DD9F1A4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183AC40-A8A4-40DF-AC03-4B79033ED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360873-0AFC-42E8-A7EF-39669B38A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AF54428-7BEA-431C-A5B8-A9BF866C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AB1F36-CBF2-4DA5-905A-43AFDBD2C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539611-3EE7-4F3B-A06A-0FB38AA4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2F46B5-A303-4E9D-91E0-97027AB6C3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E323F4B-F10E-4E1C-9774-E581CECAE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DF3EB5E-56A4-41FA-87AC-5A3E8535D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DBE8EB0-81DB-452E-8892-8CE905C9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1C5B8E-3DD5-490F-9961-DCBD79931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5AE7BA-F8EE-47AF-93B5-166A9958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A4E1FE-0D7E-4F08-82C8-123511D86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F666EE9-6F1B-42E9-9960-DF78ED249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1F4254C-3C0D-4842-AC3C-7260CF2E12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DE4D776-9E22-4394-A13E-9C0D8903B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C8B5C51-E4E5-4311-98BD-396DCE37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A0CBCD7-C876-450A-BF05-3C473F1F0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52C1693-81BD-46E1-9BB7-3DE34E82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6F2E5D-9ED8-4765-9E63-6070AE4F3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B987547-2746-4FCB-860C-1A3AD1DA1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33B09AF-CC73-48B8-8DC1-F259E86A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C16C965-D5C0-4B5E-B8A7-3AC470E3A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7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C6B1201-EFCD-447C-AB45-8D7D1B5B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4D8729C-0876-4FB5-AF0D-DC9DD4CF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0C2877-E1A4-4F76-9677-7135921C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0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D48681-CA3E-4150-ADC6-6D12B488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413F22-8498-492E-B16A-5A5EFF7AD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C0181B4-B16D-4DE3-80A6-1EFE31131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21C7EF2-DA31-4FE0-9EBF-EC5F1F54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BAECCC2-D7B0-4139-BF06-2250F503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DDCDA6-B5AA-4092-87B9-68BC789E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4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A4A556-6227-4085-951A-66A7426F3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A5F9627-EE42-4010-B9C8-66A046746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F2F74AF-498F-45C8-BBDD-A1D951D7DA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7974A9D-DAED-4318-B72E-C0D7BE37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A9FD-5F33-40A6-8E58-27BDD858CC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77F09E-D6F7-49F3-9448-D9CFE7B6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57D1C14-717B-4585-A54D-7FA19324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9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C83C34B-A925-479E-9EFB-B34EABFFB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382A16F-67D5-419E-8C3B-2D1B2D270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AEAF24D-D405-4CD4-BB7E-2B0B875DC4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FA9FD-5F33-40A6-8E58-27BDD858CCB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F7F70E-52C9-4267-A16A-E3FEA6363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D745FFF-C8DA-4ABA-8290-5D9006E52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89306-9D74-44EC-836F-4366CEA2C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7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1.wdp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remium Vector | Merry christmas and happy new year noel banner with decor  poinsettia flowers on red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" y="-45236"/>
            <a:ext cx="12192000" cy="686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64FFDA-028A-4EA7-9DAE-2F83941FB445}"/>
              </a:ext>
            </a:extLst>
          </p:cNvPr>
          <p:cNvSpPr txBox="1"/>
          <p:nvPr/>
        </p:nvSpPr>
        <p:spPr>
          <a:xfrm>
            <a:off x="2463423" y="841873"/>
            <a:ext cx="84617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Giao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lưu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cùng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ông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già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Noel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40D2562-D258-4CDD-9DCD-E8A793F68E03}"/>
              </a:ext>
            </a:extLst>
          </p:cNvPr>
          <p:cNvSpPr txBox="1"/>
          <p:nvPr/>
        </p:nvSpPr>
        <p:spPr>
          <a:xfrm>
            <a:off x="5325583" y="5390126"/>
            <a:ext cx="2305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FFFF00"/>
                </a:solidFill>
              </a:rPr>
              <a:t>Tháng 12/2021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20AEE8-87A5-4526-9824-1EDFCDD74E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750" y="91647"/>
            <a:ext cx="907543" cy="9129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31612BE-0F0A-4D21-89EF-81A3BF640410}"/>
              </a:ext>
            </a:extLst>
          </p:cNvPr>
          <p:cNvSpPr/>
          <p:nvPr/>
        </p:nvSpPr>
        <p:spPr>
          <a:xfrm>
            <a:off x="3638680" y="1396705"/>
            <a:ext cx="54906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Lớp</a:t>
            </a:r>
            <a:r>
              <a:rPr 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mẫu</a:t>
            </a:r>
            <a:r>
              <a:rPr 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giáo</a:t>
            </a:r>
            <a:r>
              <a:rPr 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4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lớn</a:t>
            </a:r>
            <a:r>
              <a:rPr lang="en-US" sz="48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A1</a:t>
            </a:r>
          </a:p>
        </p:txBody>
      </p:sp>
    </p:spTree>
    <p:extLst>
      <p:ext uri="{BB962C8B-B14F-4D97-AF65-F5344CB8AC3E}">
        <p14:creationId xmlns:p14="http://schemas.microsoft.com/office/powerpoint/2010/main" val="205363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45833E-6 4.44444E-6 L 1.4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=""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=""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941341" y="468552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      </a:t>
            </a:r>
            <a:r>
              <a:rPr lang="en-US" sz="4000" b="1" dirty="0" err="1" smtClean="0">
                <a:solidFill>
                  <a:srgbClr val="002060"/>
                </a:solidFill>
              </a:rPr>
              <a:t>Câu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>
                <a:solidFill>
                  <a:srgbClr val="002060"/>
                </a:solidFill>
              </a:rPr>
              <a:t>1: 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Ông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già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noel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thường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mặc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trang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phục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màu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gì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?</a:t>
            </a:r>
            <a:r>
              <a:rPr lang="en-US" sz="4000" dirty="0">
                <a:solidFill>
                  <a:srgbClr val="002060"/>
                </a:solidFill>
              </a:rPr>
              <a:t/>
            </a:r>
            <a:br>
              <a:rPr lang="en-US" sz="4000" dirty="0">
                <a:solidFill>
                  <a:srgbClr val="00206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6E99E0F-95E5-47EF-832B-51C0A4CE0D7F}"/>
              </a:ext>
            </a:extLst>
          </p:cNvPr>
          <p:cNvGrpSpPr/>
          <p:nvPr/>
        </p:nvGrpSpPr>
        <p:grpSpPr>
          <a:xfrm>
            <a:off x="5276041" y="2007461"/>
            <a:ext cx="2041864" cy="720020"/>
            <a:chOff x="4740676" y="2981731"/>
            <a:chExt cx="2041864" cy="720020"/>
          </a:xfrm>
        </p:grpSpPr>
        <p:sp>
          <p:nvSpPr>
            <p:cNvPr id="32" name="Flowchart: Terminator 31">
              <a:extLst>
                <a:ext uri="{FF2B5EF4-FFF2-40B4-BE49-F238E27FC236}">
                  <a16:creationId xmlns="" xmlns:a16="http://schemas.microsoft.com/office/drawing/2014/main" id="{2A605674-4CDC-48B7-B150-B8ACE5A94ED5}"/>
                </a:ext>
              </a:extLst>
            </p:cNvPr>
            <p:cNvSpPr/>
            <p:nvPr/>
          </p:nvSpPr>
          <p:spPr>
            <a:xfrm>
              <a:off x="48205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04F592E-BD49-432C-ADED-4774BF64928E}"/>
                </a:ext>
              </a:extLst>
            </p:cNvPr>
            <p:cNvSpPr txBox="1"/>
            <p:nvPr/>
          </p:nvSpPr>
          <p:spPr>
            <a:xfrm>
              <a:off x="4740676" y="3101675"/>
              <a:ext cx="204186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002060"/>
                  </a:solidFill>
                </a:rPr>
                <a:t>B: </a:t>
              </a:r>
              <a:r>
                <a:rPr lang="en-US" sz="2800" b="1" dirty="0" err="1" smtClean="0">
                  <a:solidFill>
                    <a:srgbClr val="002060"/>
                  </a:solidFill>
                </a:rPr>
                <a:t>Vàng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071DEE4-36A9-4EDE-A18B-55FCAF107946}"/>
              </a:ext>
            </a:extLst>
          </p:cNvPr>
          <p:cNvGrpSpPr/>
          <p:nvPr/>
        </p:nvGrpSpPr>
        <p:grpSpPr>
          <a:xfrm>
            <a:off x="2325794" y="1998231"/>
            <a:ext cx="2041864" cy="720020"/>
            <a:chOff x="2465125" y="2981731"/>
            <a:chExt cx="2041864" cy="720020"/>
          </a:xfrm>
        </p:grpSpPr>
        <p:sp>
          <p:nvSpPr>
            <p:cNvPr id="34" name="Flowchart: Terminator 33">
              <a:extLst>
                <a:ext uri="{FF2B5EF4-FFF2-40B4-BE49-F238E27FC236}">
                  <a16:creationId xmlns="" xmlns:a16="http://schemas.microsoft.com/office/drawing/2014/main" id="{02CEE563-26DC-4DA6-B892-A786A722303B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A72175C-D723-4C69-B5E0-BD396532ACA6}"/>
                </a:ext>
              </a:extLst>
            </p:cNvPr>
            <p:cNvSpPr txBox="1"/>
            <p:nvPr/>
          </p:nvSpPr>
          <p:spPr>
            <a:xfrm>
              <a:off x="2465125" y="3110906"/>
              <a:ext cx="2041864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002060"/>
                  </a:solidFill>
                </a:rPr>
                <a:t>A: </a:t>
              </a:r>
              <a:r>
                <a:rPr lang="en-US" sz="2800" b="1" dirty="0" err="1" smtClean="0">
                  <a:solidFill>
                    <a:srgbClr val="002060"/>
                  </a:solidFill>
                </a:rPr>
                <a:t>Xanh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72BC200-C3FD-477A-828A-7F7A35BDC907}"/>
              </a:ext>
            </a:extLst>
          </p:cNvPr>
          <p:cNvGrpSpPr/>
          <p:nvPr/>
        </p:nvGrpSpPr>
        <p:grpSpPr>
          <a:xfrm>
            <a:off x="7764406" y="2007461"/>
            <a:ext cx="2420248" cy="720020"/>
            <a:chOff x="6971837" y="2981731"/>
            <a:chExt cx="2420248" cy="720020"/>
          </a:xfrm>
        </p:grpSpPr>
        <p:sp>
          <p:nvSpPr>
            <p:cNvPr id="36" name="Flowchart: Terminator 35">
              <a:extLst>
                <a:ext uri="{FF2B5EF4-FFF2-40B4-BE49-F238E27FC236}">
                  <a16:creationId xmlns="" xmlns:a16="http://schemas.microsoft.com/office/drawing/2014/main" id="{A53A2178-1E74-44A0-8464-EDDD89178B55}"/>
                </a:ext>
              </a:extLst>
            </p:cNvPr>
            <p:cNvSpPr/>
            <p:nvPr/>
          </p:nvSpPr>
          <p:spPr>
            <a:xfrm>
              <a:off x="7136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978937B6-7670-4486-9799-BE8DE7449C48}"/>
                </a:ext>
              </a:extLst>
            </p:cNvPr>
            <p:cNvSpPr txBox="1"/>
            <p:nvPr/>
          </p:nvSpPr>
          <p:spPr>
            <a:xfrm>
              <a:off x="6971837" y="3120138"/>
              <a:ext cx="2420248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002060"/>
                  </a:solidFill>
                </a:rPr>
                <a:t>C: </a:t>
              </a:r>
              <a:r>
                <a:rPr lang="en-US" sz="2800" b="1" dirty="0" err="1" smtClean="0">
                  <a:solidFill>
                    <a:srgbClr val="002060"/>
                  </a:solidFill>
                </a:rPr>
                <a:t>Đỏ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3" name="AutoShape 2" descr="giáo án khám phá khoa học- tìm hiểu về chú bộ đội chu de chu bo doi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4" descr="Trang phục bác sĩ cho bé Cửa hàng đồ dùng đồ chơi mầm non V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32" y="4155334"/>
            <a:ext cx="2624823" cy="2656367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492546" y="4432567"/>
            <a:ext cx="1934234" cy="2202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67" b="95111" l="9778" r="89778">
                        <a14:foregroundMark x1="50667" y1="3111" x2="50667" y2="3111"/>
                        <a14:foregroundMark x1="56000" y1="7111" x2="56000" y2="7111"/>
                        <a14:foregroundMark x1="60444" y1="92444" x2="60444" y2="92444"/>
                        <a14:foregroundMark x1="44889" y1="88889" x2="44889" y2="88889"/>
                        <a14:foregroundMark x1="66667" y1="95111" x2="66667" y2="95111"/>
                        <a14:foregroundMark x1="44444" y1="92444" x2="44444" y2="92444"/>
                        <a14:foregroundMark x1="60444" y1="82222" x2="60444" y2="82222"/>
                        <a14:foregroundMark x1="44000" y1="80444" x2="44000" y2="804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28644" y="2819054"/>
            <a:ext cx="2024738" cy="202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4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=""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=""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398354" y="604163"/>
            <a:ext cx="1159101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     </a:t>
            </a:r>
            <a:r>
              <a:rPr lang="en-US" sz="4000" b="1" dirty="0" err="1" smtClean="0">
                <a:solidFill>
                  <a:srgbClr val="002060"/>
                </a:solidFill>
              </a:rPr>
              <a:t>Câu</a:t>
            </a:r>
            <a:r>
              <a:rPr lang="en-US" sz="4000" b="1" dirty="0" smtClean="0">
                <a:solidFill>
                  <a:srgbClr val="002060"/>
                </a:solidFill>
              </a:rPr>
              <a:t> 2: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nhiêu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tuần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lộc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kéo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xe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                            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ông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già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</a:rPr>
              <a:t> Noel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6E99E0F-95E5-47EF-832B-51C0A4CE0D7F}"/>
              </a:ext>
            </a:extLst>
          </p:cNvPr>
          <p:cNvGrpSpPr/>
          <p:nvPr/>
        </p:nvGrpSpPr>
        <p:grpSpPr>
          <a:xfrm>
            <a:off x="5330782" y="2248173"/>
            <a:ext cx="2432238" cy="720020"/>
            <a:chOff x="4782541" y="2981731"/>
            <a:chExt cx="2041864" cy="720020"/>
          </a:xfrm>
        </p:grpSpPr>
        <p:sp>
          <p:nvSpPr>
            <p:cNvPr id="32" name="Flowchart: Terminator 31">
              <a:extLst>
                <a:ext uri="{FF2B5EF4-FFF2-40B4-BE49-F238E27FC236}">
                  <a16:creationId xmlns="" xmlns:a16="http://schemas.microsoft.com/office/drawing/2014/main" id="{2A605674-4CDC-48B7-B150-B8ACE5A94ED5}"/>
                </a:ext>
              </a:extLst>
            </p:cNvPr>
            <p:cNvSpPr/>
            <p:nvPr/>
          </p:nvSpPr>
          <p:spPr>
            <a:xfrm>
              <a:off x="48205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04F592E-BD49-432C-ADED-4774BF64928E}"/>
                </a:ext>
              </a:extLst>
            </p:cNvPr>
            <p:cNvSpPr txBox="1"/>
            <p:nvPr/>
          </p:nvSpPr>
          <p:spPr>
            <a:xfrm>
              <a:off x="4782541" y="3170925"/>
              <a:ext cx="2041864" cy="34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002060"/>
                  </a:solidFill>
                </a:rPr>
                <a:t>B. </a:t>
              </a:r>
              <a:r>
                <a:rPr lang="en-US" b="1" dirty="0" smtClean="0">
                  <a:solidFill>
                    <a:srgbClr val="002060"/>
                  </a:solidFill>
                </a:rPr>
                <a:t>9 con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tuần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lộc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071DEE4-36A9-4EDE-A18B-55FCAF107946}"/>
              </a:ext>
            </a:extLst>
          </p:cNvPr>
          <p:cNvGrpSpPr/>
          <p:nvPr/>
        </p:nvGrpSpPr>
        <p:grpSpPr>
          <a:xfrm>
            <a:off x="2521123" y="2253719"/>
            <a:ext cx="2398821" cy="720020"/>
            <a:chOff x="2392208" y="2981731"/>
            <a:chExt cx="2190841" cy="720020"/>
          </a:xfrm>
        </p:grpSpPr>
        <p:sp>
          <p:nvSpPr>
            <p:cNvPr id="34" name="Flowchart: Terminator 33">
              <a:extLst>
                <a:ext uri="{FF2B5EF4-FFF2-40B4-BE49-F238E27FC236}">
                  <a16:creationId xmlns="" xmlns:a16="http://schemas.microsoft.com/office/drawing/2014/main" id="{02CEE563-26DC-4DA6-B892-A786A722303B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A72175C-D723-4C69-B5E0-BD396532ACA6}"/>
                </a:ext>
              </a:extLst>
            </p:cNvPr>
            <p:cNvSpPr txBox="1"/>
            <p:nvPr/>
          </p:nvSpPr>
          <p:spPr>
            <a:xfrm>
              <a:off x="2392208" y="3101675"/>
              <a:ext cx="2190841" cy="4801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dirty="0" smtClean="0">
                  <a:solidFill>
                    <a:srgbClr val="002060"/>
                  </a:solidFill>
                </a:rPr>
                <a:t>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6" name="Flowchart: Terminator 35">
            <a:extLst>
              <a:ext uri="{FF2B5EF4-FFF2-40B4-BE49-F238E27FC236}">
                <a16:creationId xmlns="" xmlns:a16="http://schemas.microsoft.com/office/drawing/2014/main" id="{A53A2178-1E74-44A0-8464-EDDD89178B55}"/>
              </a:ext>
            </a:extLst>
          </p:cNvPr>
          <p:cNvSpPr/>
          <p:nvPr/>
        </p:nvSpPr>
        <p:spPr>
          <a:xfrm>
            <a:off x="8300880" y="2253720"/>
            <a:ext cx="2336942" cy="720020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C. 2 </a:t>
            </a:r>
            <a:r>
              <a:rPr lang="en-US" b="1" dirty="0">
                <a:solidFill>
                  <a:srgbClr val="002060"/>
                </a:solidFill>
              </a:rPr>
              <a:t>con </a:t>
            </a:r>
            <a:r>
              <a:rPr lang="en-US" b="1" dirty="0" err="1">
                <a:solidFill>
                  <a:srgbClr val="002060"/>
                </a:solidFill>
              </a:rPr>
              <a:t>tuần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lộc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7650" y="2437367"/>
            <a:ext cx="1773755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 smtClean="0">
                <a:solidFill>
                  <a:srgbClr val="002060"/>
                </a:solidFill>
              </a:rPr>
              <a:t>A. 1 </a:t>
            </a:r>
            <a:r>
              <a:rPr lang="en-US" b="1" dirty="0">
                <a:solidFill>
                  <a:srgbClr val="002060"/>
                </a:solidFill>
              </a:rPr>
              <a:t>con </a:t>
            </a:r>
            <a:r>
              <a:rPr lang="en-US" b="1" dirty="0" err="1">
                <a:solidFill>
                  <a:srgbClr val="002060"/>
                </a:solidFill>
              </a:rPr>
              <a:t>tuần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lộc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4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4132" y="3702868"/>
            <a:ext cx="2624823" cy="3108834"/>
          </a:xfrm>
          <a:prstGeom prst="rect">
            <a:avLst/>
          </a:prstGeom>
        </p:spPr>
      </p:pic>
      <p:pic>
        <p:nvPicPr>
          <p:cNvPr id="3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492546" y="4057401"/>
            <a:ext cx="1934234" cy="25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6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  <p:bldP spid="36" grpId="0" animBg="1"/>
      <p:bldP spid="36" grpId="1" animBg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=""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=""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964531" y="415215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3</a:t>
            </a:r>
            <a:r>
              <a:rPr lang="en-US" sz="4000" b="1" dirty="0" smtClean="0">
                <a:solidFill>
                  <a:srgbClr val="002060"/>
                </a:solidFill>
              </a:rPr>
              <a:t>: </a:t>
            </a:r>
            <a:r>
              <a:rPr lang="en-US" sz="4000" b="1" dirty="0" err="1" smtClean="0">
                <a:solidFill>
                  <a:srgbClr val="002060"/>
                </a:solidFill>
              </a:rPr>
              <a:t>Ông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già</a:t>
            </a:r>
            <a:r>
              <a:rPr lang="en-US" sz="4000" b="1" dirty="0" smtClean="0">
                <a:solidFill>
                  <a:srgbClr val="002060"/>
                </a:solidFill>
              </a:rPr>
              <a:t> Noel </a:t>
            </a:r>
            <a:r>
              <a:rPr lang="en-US" sz="4000" b="1" dirty="0" err="1" smtClean="0">
                <a:solidFill>
                  <a:srgbClr val="002060"/>
                </a:solidFill>
              </a:rPr>
              <a:t>sống</a:t>
            </a:r>
            <a:r>
              <a:rPr lang="en-US" sz="4000" b="1" dirty="0" smtClean="0">
                <a:solidFill>
                  <a:srgbClr val="002060"/>
                </a:solidFill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</a:rPr>
              <a:t>Bắc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Cực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cùng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với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ai</a:t>
            </a:r>
            <a:r>
              <a:rPr lang="en-US" sz="4000" b="1" dirty="0" smtClean="0">
                <a:solidFill>
                  <a:srgbClr val="002060"/>
                </a:solidFill>
              </a:rPr>
              <a:t>? </a:t>
            </a:r>
            <a:r>
              <a:rPr lang="vi-VN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                                 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600" dirty="0"/>
              <a:t/>
            </a:r>
            <a:br>
              <a:rPr lang="vi-VN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071DEE4-36A9-4EDE-A18B-55FCAF107946}"/>
              </a:ext>
            </a:extLst>
          </p:cNvPr>
          <p:cNvGrpSpPr/>
          <p:nvPr/>
        </p:nvGrpSpPr>
        <p:grpSpPr>
          <a:xfrm>
            <a:off x="1065177" y="2003625"/>
            <a:ext cx="3006947" cy="1188393"/>
            <a:chOff x="16229" y="2981733"/>
            <a:chExt cx="3737900" cy="1815130"/>
          </a:xfrm>
        </p:grpSpPr>
        <p:sp>
          <p:nvSpPr>
            <p:cNvPr id="34" name="Flowchart: Terminator 33">
              <a:extLst>
                <a:ext uri="{FF2B5EF4-FFF2-40B4-BE49-F238E27FC236}">
                  <a16:creationId xmlns="" xmlns:a16="http://schemas.microsoft.com/office/drawing/2014/main" id="{02CEE563-26DC-4DA6-B892-A786A722303B}"/>
                </a:ext>
              </a:extLst>
            </p:cNvPr>
            <p:cNvSpPr/>
            <p:nvPr/>
          </p:nvSpPr>
          <p:spPr>
            <a:xfrm>
              <a:off x="16229" y="2981733"/>
              <a:ext cx="3737900" cy="1447662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A72175C-D723-4C69-B5E0-BD396532ACA6}"/>
                </a:ext>
              </a:extLst>
            </p:cNvPr>
            <p:cNvSpPr txBox="1"/>
            <p:nvPr/>
          </p:nvSpPr>
          <p:spPr>
            <a:xfrm>
              <a:off x="16229" y="3048119"/>
              <a:ext cx="3647866" cy="1748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A.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000" b="1" i="0" dirty="0" err="1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Với</a:t>
              </a:r>
              <a:r>
                <a:rPr lang="en-US" sz="2000" b="1" i="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b="1" i="0" dirty="0" err="1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các</a:t>
              </a:r>
              <a:r>
                <a:rPr lang="en-US" sz="2000" b="1" i="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b="1" i="0" dirty="0" err="1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chú</a:t>
              </a:r>
              <a:r>
                <a:rPr lang="en-US" sz="2000" b="1" i="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b="1" i="0" dirty="0" err="1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lùn</a:t>
              </a:r>
              <a:r>
                <a:rPr lang="en-US" sz="2000" b="1" i="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b="1" i="0" dirty="0" err="1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và</a:t>
              </a:r>
              <a:r>
                <a:rPr lang="en-US" sz="2000" b="1" i="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b="1" i="0" dirty="0" err="1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những</a:t>
              </a:r>
              <a:r>
                <a:rPr lang="en-US" sz="2000" b="1" i="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con </a:t>
              </a:r>
              <a:r>
                <a:rPr lang="en-US" sz="2000" b="1" i="0" dirty="0" err="1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tuần</a:t>
              </a:r>
              <a:r>
                <a:rPr lang="en-US" sz="2000" b="1" i="0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lang="en-US" sz="2000" b="1" i="0" dirty="0" err="1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lộc</a:t>
              </a:r>
              <a:r>
                <a:rPr lang="vi-VN" sz="2800" b="1" dirty="0">
                  <a:solidFill>
                    <a:srgbClr val="002060"/>
                  </a:solidFill>
                </a:rPr>
                <a:t/>
              </a:r>
              <a:br>
                <a:rPr lang="vi-VN" sz="2800" b="1" dirty="0">
                  <a:solidFill>
                    <a:srgbClr val="002060"/>
                  </a:solidFill>
                </a:rPr>
              </a:br>
              <a:r>
                <a:rPr lang="en-US" sz="2800" b="0" i="0" dirty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DDAFFBD-E489-42FE-988B-B1C28CC05ED7}"/>
              </a:ext>
            </a:extLst>
          </p:cNvPr>
          <p:cNvGrpSpPr/>
          <p:nvPr/>
        </p:nvGrpSpPr>
        <p:grpSpPr>
          <a:xfrm>
            <a:off x="4498908" y="2003625"/>
            <a:ext cx="3023471" cy="947806"/>
            <a:chOff x="3787804" y="3437026"/>
            <a:chExt cx="2488677" cy="965499"/>
          </a:xfrm>
        </p:grpSpPr>
        <p:sp>
          <p:nvSpPr>
            <p:cNvPr id="38" name="Flowchart: Terminator 37">
              <a:extLst>
                <a:ext uri="{FF2B5EF4-FFF2-40B4-BE49-F238E27FC236}">
                  <a16:creationId xmlns="" xmlns:a16="http://schemas.microsoft.com/office/drawing/2014/main" id="{6CDA1FB3-F636-4F08-881C-142F3035031A}"/>
                </a:ext>
              </a:extLst>
            </p:cNvPr>
            <p:cNvSpPr/>
            <p:nvPr/>
          </p:nvSpPr>
          <p:spPr>
            <a:xfrm>
              <a:off x="3787804" y="3437026"/>
              <a:ext cx="2488677" cy="965499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C40CE50-B391-4A07-AD97-8F7FC74C4753}"/>
                </a:ext>
              </a:extLst>
            </p:cNvPr>
            <p:cNvSpPr txBox="1"/>
            <p:nvPr/>
          </p:nvSpPr>
          <p:spPr>
            <a:xfrm>
              <a:off x="3831945" y="3565145"/>
              <a:ext cx="2400398" cy="4890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B.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000" b="1" i="0" dirty="0" err="1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</a:rPr>
                <a:t>Với</a:t>
              </a:r>
              <a:r>
                <a:rPr lang="en-US" sz="20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gấu</a:t>
              </a:r>
              <a:r>
                <a:rPr lang="en-US" sz="2800" b="1" i="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8A2C2B85-F67A-45C6-BB37-7DDE352A5641}"/>
              </a:ext>
            </a:extLst>
          </p:cNvPr>
          <p:cNvGrpSpPr/>
          <p:nvPr/>
        </p:nvGrpSpPr>
        <p:grpSpPr>
          <a:xfrm>
            <a:off x="7785980" y="2003625"/>
            <a:ext cx="3395270" cy="947806"/>
            <a:chOff x="6498997" y="3549027"/>
            <a:chExt cx="2488677" cy="965499"/>
          </a:xfrm>
        </p:grpSpPr>
        <p:sp>
          <p:nvSpPr>
            <p:cNvPr id="41" name="Flowchart: Terminator 40">
              <a:extLst>
                <a:ext uri="{FF2B5EF4-FFF2-40B4-BE49-F238E27FC236}">
                  <a16:creationId xmlns="" xmlns:a16="http://schemas.microsoft.com/office/drawing/2014/main" id="{31BFA3FB-122F-4E3B-8E4A-6E99EE66A860}"/>
                </a:ext>
              </a:extLst>
            </p:cNvPr>
            <p:cNvSpPr/>
            <p:nvPr/>
          </p:nvSpPr>
          <p:spPr>
            <a:xfrm>
              <a:off x="6498997" y="3549027"/>
              <a:ext cx="2488677" cy="965499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D4925BD9-C33B-49E8-8657-0B9105247CC6}"/>
                </a:ext>
              </a:extLst>
            </p:cNvPr>
            <p:cNvSpPr txBox="1"/>
            <p:nvPr/>
          </p:nvSpPr>
          <p:spPr>
            <a:xfrm>
              <a:off x="6587276" y="3664745"/>
              <a:ext cx="2400398" cy="4890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 smtClean="0">
                  <a:solidFill>
                    <a:srgbClr val="002060"/>
                  </a:solidFill>
                </a:rPr>
                <a:t>C.</a:t>
              </a:r>
              <a:r>
                <a:rPr lang="en-US" sz="28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Sống</a:t>
              </a:r>
              <a:r>
                <a:rPr lang="en-US" sz="20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một</a:t>
              </a:r>
              <a:r>
                <a:rPr lang="en-US" sz="2000" b="1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mình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6265" y="3182245"/>
            <a:ext cx="2624823" cy="3452866"/>
          </a:xfrm>
          <a:prstGeom prst="rect">
            <a:avLst/>
          </a:prstGeom>
        </p:spPr>
      </p:pic>
      <p:pic>
        <p:nvPicPr>
          <p:cNvPr id="3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492546" y="3772145"/>
            <a:ext cx="1934234" cy="286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6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=""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=""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5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4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3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2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1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0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1476543" y="732034"/>
            <a:ext cx="11250659" cy="699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4: </a:t>
            </a:r>
            <a:r>
              <a:rPr lang="en-US" sz="4000" b="1" dirty="0" err="1" smtClean="0">
                <a:solidFill>
                  <a:srgbClr val="002060"/>
                </a:solidFill>
              </a:rPr>
              <a:t>Chúng</a:t>
            </a:r>
            <a:r>
              <a:rPr lang="en-US" sz="4000" b="1" dirty="0" smtClean="0">
                <a:solidFill>
                  <a:srgbClr val="002060"/>
                </a:solidFill>
              </a:rPr>
              <a:t> ta </a:t>
            </a:r>
            <a:r>
              <a:rPr lang="en-US" sz="4000" b="1" dirty="0" err="1" smtClean="0">
                <a:solidFill>
                  <a:srgbClr val="002060"/>
                </a:solidFill>
              </a:rPr>
              <a:t>thường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treo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thứ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trên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cây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thông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4000" b="1" dirty="0" smtClean="0">
                <a:solidFill>
                  <a:srgbClr val="002060"/>
                </a:solidFill>
              </a:rPr>
              <a:t>                               </a:t>
            </a:r>
            <a:r>
              <a:rPr lang="vi-VN" sz="1600" dirty="0"/>
              <a:t/>
            </a:r>
            <a:br>
              <a:rPr lang="vi-VN" sz="1600" dirty="0"/>
            </a:br>
            <a:r>
              <a:rPr lang="en-US" sz="160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r>
              <a:rPr lang="en-US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4" name="Flowchart: Terminator 33">
            <a:extLst>
              <a:ext uri="{FF2B5EF4-FFF2-40B4-BE49-F238E27FC236}">
                <a16:creationId xmlns="" xmlns:a16="http://schemas.microsoft.com/office/drawing/2014/main" id="{02CEE563-26DC-4DA6-B892-A786A722303B}"/>
              </a:ext>
            </a:extLst>
          </p:cNvPr>
          <p:cNvSpPr/>
          <p:nvPr/>
        </p:nvSpPr>
        <p:spPr>
          <a:xfrm>
            <a:off x="2120733" y="2416270"/>
            <a:ext cx="2488677" cy="965499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A.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Lá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cờ</a:t>
            </a:r>
            <a:endParaRPr lang="en-US" sz="2400" dirty="0">
              <a:solidFill>
                <a:srgbClr val="00206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F86BB71-027E-45D7-8C0D-F6694159BDD3}"/>
              </a:ext>
            </a:extLst>
          </p:cNvPr>
          <p:cNvGrpSpPr/>
          <p:nvPr/>
        </p:nvGrpSpPr>
        <p:grpSpPr>
          <a:xfrm>
            <a:off x="5377758" y="2457335"/>
            <a:ext cx="2591569" cy="865278"/>
            <a:chOff x="3740503" y="3507801"/>
            <a:chExt cx="2964877" cy="965498"/>
          </a:xfrm>
        </p:grpSpPr>
        <p:sp>
          <p:nvSpPr>
            <p:cNvPr id="38" name="Flowchart: Terminator 37">
              <a:extLst>
                <a:ext uri="{FF2B5EF4-FFF2-40B4-BE49-F238E27FC236}">
                  <a16:creationId xmlns="" xmlns:a16="http://schemas.microsoft.com/office/drawing/2014/main" id="{6CDA1FB3-F636-4F08-881C-142F3035031A}"/>
                </a:ext>
              </a:extLst>
            </p:cNvPr>
            <p:cNvSpPr/>
            <p:nvPr/>
          </p:nvSpPr>
          <p:spPr>
            <a:xfrm>
              <a:off x="3740503" y="3507801"/>
              <a:ext cx="2964877" cy="965498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C40CE50-B391-4A07-AD97-8F7FC74C4753}"/>
                </a:ext>
              </a:extLst>
            </p:cNvPr>
            <p:cNvSpPr txBox="1"/>
            <p:nvPr/>
          </p:nvSpPr>
          <p:spPr>
            <a:xfrm>
              <a:off x="3740503" y="3651486"/>
              <a:ext cx="2912284" cy="5975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2060"/>
                  </a:solidFill>
                </a:rPr>
                <a:t>B.</a:t>
              </a:r>
              <a:r>
                <a:rPr lang="en-US" sz="3200" dirty="0">
                  <a:solidFill>
                    <a:srgbClr val="00206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Cái</a:t>
              </a:r>
              <a:r>
                <a:rPr lang="en-US" sz="24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chuông</a:t>
              </a:r>
              <a:r>
                <a:rPr lang="en-US" sz="2800" i="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dirty="0">
                <a:solidFill>
                  <a:srgbClr val="002060"/>
                </a:solidFill>
              </a:endParaRPr>
            </a:p>
          </p:txBody>
        </p:sp>
      </p:grpSp>
      <p:sp>
        <p:nvSpPr>
          <p:cNvPr id="41" name="Flowchart: Terminator 40">
            <a:extLst>
              <a:ext uri="{FF2B5EF4-FFF2-40B4-BE49-F238E27FC236}">
                <a16:creationId xmlns="" xmlns:a16="http://schemas.microsoft.com/office/drawing/2014/main" id="{31BFA3FB-122F-4E3B-8E4A-6E99EE66A860}"/>
              </a:ext>
            </a:extLst>
          </p:cNvPr>
          <p:cNvSpPr/>
          <p:nvPr/>
        </p:nvSpPr>
        <p:spPr>
          <a:xfrm>
            <a:off x="8597788" y="2461763"/>
            <a:ext cx="2488677" cy="874511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002060"/>
                </a:solidFill>
              </a:rPr>
              <a:t>C.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Q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uyển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vở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21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6805" y="3683617"/>
            <a:ext cx="2624823" cy="3108834"/>
          </a:xfrm>
          <a:prstGeom prst="rect">
            <a:avLst/>
          </a:prstGeom>
        </p:spPr>
      </p:pic>
      <p:pic>
        <p:nvPicPr>
          <p:cNvPr id="22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564973" y="4057401"/>
            <a:ext cx="1934234" cy="25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  <p:bldP spid="34" grpId="0" animBg="1"/>
      <p:bldP spid="34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=""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=""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1444367" y="1031924"/>
            <a:ext cx="112506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5: </a:t>
            </a:r>
            <a:r>
              <a:rPr lang="vi-VN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Lễ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chính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thức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của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Lễ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</a:rPr>
              <a:t>G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iáng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sinh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là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ngày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nào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?</a:t>
            </a:r>
            <a:r>
              <a:rPr lang="vi-VN" sz="4000" dirty="0">
                <a:solidFill>
                  <a:srgbClr val="002060"/>
                </a:solidFill>
              </a:rPr>
              <a:t/>
            </a:r>
            <a:br>
              <a:rPr lang="vi-VN" sz="4000" dirty="0">
                <a:solidFill>
                  <a:srgbClr val="002060"/>
                </a:solidFill>
              </a:rPr>
            </a:br>
            <a:r>
              <a:rPr lang="vi-VN" sz="1600" dirty="0"/>
              <a:t/>
            </a:r>
            <a:br>
              <a:rPr lang="vi-VN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071DEE4-36A9-4EDE-A18B-55FCAF107946}"/>
              </a:ext>
            </a:extLst>
          </p:cNvPr>
          <p:cNvGrpSpPr/>
          <p:nvPr/>
        </p:nvGrpSpPr>
        <p:grpSpPr>
          <a:xfrm>
            <a:off x="3369125" y="3168876"/>
            <a:ext cx="2053555" cy="618539"/>
            <a:chOff x="2505075" y="2981731"/>
            <a:chExt cx="2492953" cy="720020"/>
          </a:xfrm>
        </p:grpSpPr>
        <p:sp>
          <p:nvSpPr>
            <p:cNvPr id="34" name="Flowchart: Terminator 33">
              <a:extLst>
                <a:ext uri="{FF2B5EF4-FFF2-40B4-BE49-F238E27FC236}">
                  <a16:creationId xmlns="" xmlns:a16="http://schemas.microsoft.com/office/drawing/2014/main" id="{02CEE563-26DC-4DA6-B892-A786A722303B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A72175C-D723-4C69-B5E0-BD396532ACA6}"/>
                </a:ext>
              </a:extLst>
            </p:cNvPr>
            <p:cNvSpPr txBox="1"/>
            <p:nvPr/>
          </p:nvSpPr>
          <p:spPr>
            <a:xfrm>
              <a:off x="2816405" y="3142899"/>
              <a:ext cx="2181623" cy="397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002060"/>
                  </a:solidFill>
                </a:rPr>
                <a:t>A. </a:t>
              </a:r>
              <a:r>
                <a:rPr lang="en-US" b="1" dirty="0" smtClean="0">
                  <a:solidFill>
                    <a:srgbClr val="002060"/>
                  </a:solidFill>
                </a:rPr>
                <a:t>25/12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71953157-316E-4C57-B376-0DCC0B954738}"/>
              </a:ext>
            </a:extLst>
          </p:cNvPr>
          <p:cNvGrpSpPr/>
          <p:nvPr/>
        </p:nvGrpSpPr>
        <p:grpSpPr>
          <a:xfrm>
            <a:off x="5826687" y="3168876"/>
            <a:ext cx="1823492" cy="618539"/>
            <a:chOff x="2465124" y="2981731"/>
            <a:chExt cx="2181623" cy="720020"/>
          </a:xfrm>
        </p:grpSpPr>
        <p:sp>
          <p:nvSpPr>
            <p:cNvPr id="38" name="Flowchart: Terminator 37">
              <a:extLst>
                <a:ext uri="{FF2B5EF4-FFF2-40B4-BE49-F238E27FC236}">
                  <a16:creationId xmlns="" xmlns:a16="http://schemas.microsoft.com/office/drawing/2014/main" id="{BE5D8BEB-B42A-45E1-B601-ABF58C68B52E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C4700C8-9E5C-4A38-BAEC-641A5B1ABC3F}"/>
                </a:ext>
              </a:extLst>
            </p:cNvPr>
            <p:cNvSpPr txBox="1"/>
            <p:nvPr/>
          </p:nvSpPr>
          <p:spPr>
            <a:xfrm>
              <a:off x="2465124" y="3110906"/>
              <a:ext cx="2181623" cy="397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rgbClr val="002060"/>
                  </a:solidFill>
                </a:rPr>
                <a:t>      B</a:t>
              </a:r>
              <a:r>
                <a:rPr lang="en-US" b="1" dirty="0">
                  <a:solidFill>
                    <a:srgbClr val="002060"/>
                  </a:solidFill>
                </a:rPr>
                <a:t>. </a:t>
              </a:r>
              <a:r>
                <a:rPr lang="en-US" b="1" dirty="0" smtClean="0">
                  <a:solidFill>
                    <a:srgbClr val="002060"/>
                  </a:solidFill>
                </a:rPr>
                <a:t>25/10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561D90D5-F88E-49C7-B7E8-2D398C8545A7}"/>
              </a:ext>
            </a:extLst>
          </p:cNvPr>
          <p:cNvGrpSpPr/>
          <p:nvPr/>
        </p:nvGrpSpPr>
        <p:grpSpPr>
          <a:xfrm>
            <a:off x="8105869" y="3168876"/>
            <a:ext cx="1825783" cy="618539"/>
            <a:chOff x="2465124" y="2981731"/>
            <a:chExt cx="2181623" cy="720020"/>
          </a:xfrm>
        </p:grpSpPr>
        <p:sp>
          <p:nvSpPr>
            <p:cNvPr id="41" name="Flowchart: Terminator 40">
              <a:extLst>
                <a:ext uri="{FF2B5EF4-FFF2-40B4-BE49-F238E27FC236}">
                  <a16:creationId xmlns="" xmlns:a16="http://schemas.microsoft.com/office/drawing/2014/main" id="{6F6BB625-7E01-4A6E-8338-F5CC16EF72BE}"/>
                </a:ext>
              </a:extLst>
            </p:cNvPr>
            <p:cNvSpPr/>
            <p:nvPr/>
          </p:nvSpPr>
          <p:spPr>
            <a:xfrm>
              <a:off x="2505075" y="2981731"/>
              <a:ext cx="1961965" cy="7200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F4E8ED9F-BF00-481F-8B30-AAE263464153}"/>
                </a:ext>
              </a:extLst>
            </p:cNvPr>
            <p:cNvSpPr txBox="1"/>
            <p:nvPr/>
          </p:nvSpPr>
          <p:spPr>
            <a:xfrm>
              <a:off x="2465124" y="3110906"/>
              <a:ext cx="2181623" cy="3976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rgbClr val="002060"/>
                  </a:solidFill>
                </a:rPr>
                <a:t>      C</a:t>
              </a:r>
              <a:r>
                <a:rPr lang="en-US" b="1" dirty="0">
                  <a:solidFill>
                    <a:srgbClr val="002060"/>
                  </a:solidFill>
                </a:rPr>
                <a:t>. </a:t>
              </a:r>
              <a:r>
                <a:rPr lang="en-US" b="1" dirty="0" smtClean="0">
                  <a:solidFill>
                    <a:srgbClr val="002060"/>
                  </a:solidFill>
                </a:rPr>
                <a:t>25/1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6805" y="3683617"/>
            <a:ext cx="2624823" cy="3108834"/>
          </a:xfrm>
          <a:prstGeom prst="rect">
            <a:avLst/>
          </a:prstGeom>
        </p:spPr>
      </p:pic>
      <p:pic>
        <p:nvPicPr>
          <p:cNvPr id="3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564973" y="4057401"/>
            <a:ext cx="1934234" cy="25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254F8DD5-1329-4B72-B084-F1DEADC76128}"/>
              </a:ext>
            </a:extLst>
          </p:cNvPr>
          <p:cNvSpPr/>
          <p:nvPr/>
        </p:nvSpPr>
        <p:spPr>
          <a:xfrm>
            <a:off x="9442791" y="4945274"/>
            <a:ext cx="1049754" cy="1076564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5BCE8B70-C6D7-40AC-8353-7D2E49C47C5E}"/>
              </a:ext>
            </a:extLst>
          </p:cNvPr>
          <p:cNvSpPr/>
          <p:nvPr/>
        </p:nvSpPr>
        <p:spPr>
          <a:xfrm>
            <a:off x="9492779" y="4981975"/>
            <a:ext cx="949778" cy="100316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5s.wma">
            <a:hlinkClick r:id="" action="ppaction://media"/>
            <a:extLst>
              <a:ext uri="{FF2B5EF4-FFF2-40B4-BE49-F238E27FC236}">
                <a16:creationId xmlns="" xmlns:a16="http://schemas.microsoft.com/office/drawing/2014/main" id="{1B4D0385-D9D9-49A8-9393-80F248FADE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23770" y="6898068"/>
            <a:ext cx="568230" cy="525454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="" xmlns:a16="http://schemas.microsoft.com/office/drawing/2014/main" id="{5AB5F26D-4AA7-449A-B777-4C55CA358142}"/>
              </a:ext>
            </a:extLst>
          </p:cNvPr>
          <p:cNvSpPr/>
          <p:nvPr/>
        </p:nvSpPr>
        <p:spPr>
          <a:xfrm>
            <a:off x="9542768" y="5044366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5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C14CB54-067B-4D8C-8271-FCD5E1CE8221}"/>
              </a:ext>
            </a:extLst>
          </p:cNvPr>
          <p:cNvSpPr/>
          <p:nvPr/>
        </p:nvSpPr>
        <p:spPr>
          <a:xfrm>
            <a:off x="9542768" y="5052147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4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B258A2A0-7EAF-4B3B-AE5E-DF74565B285D}"/>
              </a:ext>
            </a:extLst>
          </p:cNvPr>
          <p:cNvSpPr/>
          <p:nvPr/>
        </p:nvSpPr>
        <p:spPr>
          <a:xfrm>
            <a:off x="9542768" y="504558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3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AB9062D2-F1B8-440B-A610-5B7B057B78C1}"/>
              </a:ext>
            </a:extLst>
          </p:cNvPr>
          <p:cNvSpPr/>
          <p:nvPr/>
        </p:nvSpPr>
        <p:spPr>
          <a:xfrm>
            <a:off x="9538111" y="5058712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2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167C9301-5339-4C44-A6E1-D11B0694AC69}"/>
              </a:ext>
            </a:extLst>
          </p:cNvPr>
          <p:cNvSpPr/>
          <p:nvPr/>
        </p:nvSpPr>
        <p:spPr>
          <a:xfrm>
            <a:off x="9533454" y="5052110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1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8DC7F9B-E0AC-4F67-AD6F-255F5D3FE111}"/>
              </a:ext>
            </a:extLst>
          </p:cNvPr>
          <p:cNvSpPr/>
          <p:nvPr/>
        </p:nvSpPr>
        <p:spPr>
          <a:xfrm>
            <a:off x="9533454" y="5044329"/>
            <a:ext cx="849800" cy="8783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</a:rPr>
              <a:t>0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="" xmlns:a16="http://schemas.microsoft.com/office/drawing/2014/main" id="{DC725BBF-5BFA-41CC-A562-3B2FE4E2E2DA}"/>
              </a:ext>
            </a:extLst>
          </p:cNvPr>
          <p:cNvSpPr txBox="1">
            <a:spLocks/>
          </p:cNvSpPr>
          <p:nvPr/>
        </p:nvSpPr>
        <p:spPr>
          <a:xfrm>
            <a:off x="2201911" y="784741"/>
            <a:ext cx="942185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2060"/>
                </a:solidFill>
              </a:rPr>
              <a:t>Câu</a:t>
            </a:r>
            <a:r>
              <a:rPr lang="en-US" sz="4000" b="1" dirty="0">
                <a:solidFill>
                  <a:srgbClr val="002060"/>
                </a:solidFill>
              </a:rPr>
              <a:t> 6: </a:t>
            </a:r>
            <a:r>
              <a:rPr lang="en-US" sz="4000" b="1" dirty="0" err="1" smtClean="0">
                <a:solidFill>
                  <a:srgbClr val="002060"/>
                </a:solidFill>
              </a:rPr>
              <a:t>Ông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già</a:t>
            </a:r>
            <a:r>
              <a:rPr lang="en-US" sz="4000" b="1" dirty="0" smtClean="0">
                <a:solidFill>
                  <a:srgbClr val="002060"/>
                </a:solidFill>
              </a:rPr>
              <a:t> Noel </a:t>
            </a:r>
            <a:r>
              <a:rPr lang="en-US" sz="4000" b="1" dirty="0" err="1" smtClean="0">
                <a:solidFill>
                  <a:srgbClr val="002060"/>
                </a:solidFill>
              </a:rPr>
              <a:t>tên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thật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là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</a:rPr>
              <a:t>?</a:t>
            </a:r>
            <a:r>
              <a:rPr lang="vi-VN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                                      </a:t>
            </a:r>
            <a:r>
              <a:rPr lang="en-US" sz="4000" b="0" i="0" dirty="0" smtClean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1600" dirty="0"/>
              <a:t/>
            </a:r>
            <a:br>
              <a:rPr lang="vi-VN" sz="1600" dirty="0"/>
            </a:br>
            <a:r>
              <a:rPr lang="en-US" sz="16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071DEE4-36A9-4EDE-A18B-55FCAF107946}"/>
              </a:ext>
            </a:extLst>
          </p:cNvPr>
          <p:cNvGrpSpPr/>
          <p:nvPr/>
        </p:nvGrpSpPr>
        <p:grpSpPr>
          <a:xfrm>
            <a:off x="3037904" y="3497309"/>
            <a:ext cx="1877740" cy="703500"/>
            <a:chOff x="1947999" y="2981731"/>
            <a:chExt cx="2572121" cy="1060475"/>
          </a:xfrm>
        </p:grpSpPr>
        <p:sp>
          <p:nvSpPr>
            <p:cNvPr id="34" name="Flowchart: Terminator 33">
              <a:extLst>
                <a:ext uri="{FF2B5EF4-FFF2-40B4-BE49-F238E27FC236}">
                  <a16:creationId xmlns="" xmlns:a16="http://schemas.microsoft.com/office/drawing/2014/main" id="{02CEE563-26DC-4DA6-B892-A786A722303B}"/>
                </a:ext>
              </a:extLst>
            </p:cNvPr>
            <p:cNvSpPr/>
            <p:nvPr/>
          </p:nvSpPr>
          <p:spPr>
            <a:xfrm>
              <a:off x="1978363" y="2981731"/>
              <a:ext cx="2488677" cy="1060475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A72175C-D723-4C69-B5E0-BD396532ACA6}"/>
                </a:ext>
              </a:extLst>
            </p:cNvPr>
            <p:cNvSpPr txBox="1"/>
            <p:nvPr/>
          </p:nvSpPr>
          <p:spPr>
            <a:xfrm>
              <a:off x="1947999" y="3130520"/>
              <a:ext cx="2572121" cy="723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A.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000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Quang</a:t>
              </a:r>
              <a:r>
                <a:rPr lang="en-US" sz="20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 Minh</a:t>
              </a:r>
              <a:r>
                <a:rPr lang="en-US" sz="2800" b="0" i="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C867633F-A43B-4B61-954B-1F05C2D39E1A}"/>
              </a:ext>
            </a:extLst>
          </p:cNvPr>
          <p:cNvGrpSpPr/>
          <p:nvPr/>
        </p:nvGrpSpPr>
        <p:grpSpPr>
          <a:xfrm>
            <a:off x="5762252" y="3515417"/>
            <a:ext cx="1985107" cy="641324"/>
            <a:chOff x="1854368" y="2981731"/>
            <a:chExt cx="2736666" cy="1060475"/>
          </a:xfrm>
        </p:grpSpPr>
        <p:sp>
          <p:nvSpPr>
            <p:cNvPr id="38" name="Flowchart: Terminator 37">
              <a:extLst>
                <a:ext uri="{FF2B5EF4-FFF2-40B4-BE49-F238E27FC236}">
                  <a16:creationId xmlns="" xmlns:a16="http://schemas.microsoft.com/office/drawing/2014/main" id="{6CDA1FB3-F636-4F08-881C-142F3035031A}"/>
                </a:ext>
              </a:extLst>
            </p:cNvPr>
            <p:cNvSpPr/>
            <p:nvPr/>
          </p:nvSpPr>
          <p:spPr>
            <a:xfrm>
              <a:off x="1978363" y="2981731"/>
              <a:ext cx="2488677" cy="1060475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1C40CE50-B391-4A07-AD97-8F7FC74C4753}"/>
                </a:ext>
              </a:extLst>
            </p:cNvPr>
            <p:cNvSpPr txBox="1"/>
            <p:nvPr/>
          </p:nvSpPr>
          <p:spPr>
            <a:xfrm>
              <a:off x="1854368" y="3046611"/>
              <a:ext cx="2736666" cy="793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B.</a:t>
              </a:r>
              <a:r>
                <a:rPr lang="en-US" sz="2800" b="1" dirty="0">
                  <a:solidFill>
                    <a:srgbClr val="002060"/>
                  </a:solidFill>
                </a:rPr>
                <a:t> </a:t>
              </a:r>
              <a:r>
                <a:rPr lang="en-US" sz="20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Santa Claus</a:t>
              </a:r>
              <a:r>
                <a:rPr lang="en-US" sz="2800" b="0" i="0" dirty="0" smtClean="0">
                  <a:solidFill>
                    <a:srgbClr val="333333"/>
                  </a:solidFill>
                  <a:effectLst/>
                  <a:latin typeface="Arial" panose="020B0604020202020204" pitchFamily="34" charset="0"/>
                </a:rPr>
                <a:t> 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9071DEE4-36A9-4EDE-A18B-55FCAF107946}"/>
              </a:ext>
            </a:extLst>
          </p:cNvPr>
          <p:cNvGrpSpPr/>
          <p:nvPr/>
        </p:nvGrpSpPr>
        <p:grpSpPr>
          <a:xfrm>
            <a:off x="8392563" y="3489194"/>
            <a:ext cx="1816823" cy="703500"/>
            <a:chOff x="1978363" y="2981731"/>
            <a:chExt cx="2488677" cy="1060475"/>
          </a:xfrm>
        </p:grpSpPr>
        <p:sp>
          <p:nvSpPr>
            <p:cNvPr id="37" name="Flowchart: Terminator 36">
              <a:extLst>
                <a:ext uri="{FF2B5EF4-FFF2-40B4-BE49-F238E27FC236}">
                  <a16:creationId xmlns="" xmlns:a16="http://schemas.microsoft.com/office/drawing/2014/main" id="{02CEE563-26DC-4DA6-B892-A786A722303B}"/>
                </a:ext>
              </a:extLst>
            </p:cNvPr>
            <p:cNvSpPr/>
            <p:nvPr/>
          </p:nvSpPr>
          <p:spPr>
            <a:xfrm>
              <a:off x="1978363" y="2981731"/>
              <a:ext cx="2488677" cy="1060475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6A72175C-D723-4C69-B5E0-BD396532ACA6}"/>
                </a:ext>
              </a:extLst>
            </p:cNvPr>
            <p:cNvSpPr txBox="1"/>
            <p:nvPr/>
          </p:nvSpPr>
          <p:spPr>
            <a:xfrm>
              <a:off x="2045936" y="3074803"/>
              <a:ext cx="2400396" cy="723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002060"/>
                  </a:solidFill>
                </a:rPr>
                <a:t>c</a:t>
              </a:r>
              <a:r>
                <a:rPr lang="en-US" sz="2000" b="1" dirty="0" smtClean="0">
                  <a:solidFill>
                    <a:srgbClr val="002060"/>
                  </a:solidFill>
                </a:rPr>
                <a:t>.</a:t>
              </a:r>
              <a:r>
                <a:rPr lang="en-US" sz="2800" b="1" dirty="0" smtClean="0">
                  <a:solidFill>
                    <a:srgbClr val="002060"/>
                  </a:solidFill>
                </a:rPr>
                <a:t> </a:t>
              </a:r>
              <a:r>
                <a:rPr lang="en-US" sz="2000" dirty="0" smtClean="0">
                  <a:solidFill>
                    <a:srgbClr val="002060"/>
                  </a:solidFill>
                  <a:latin typeface="Arial" panose="020B0604020202020204" pitchFamily="34" charset="0"/>
                </a:rPr>
                <a:t>Mai </a:t>
              </a:r>
              <a:r>
                <a:rPr lang="en-US" sz="2000" dirty="0" err="1" smtClean="0">
                  <a:solidFill>
                    <a:srgbClr val="002060"/>
                  </a:solidFill>
                  <a:latin typeface="Arial" panose="020B0604020202020204" pitchFamily="34" charset="0"/>
                </a:rPr>
                <a:t>Anh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23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16805" y="3489194"/>
            <a:ext cx="2624823" cy="3303257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564973" y="3896194"/>
            <a:ext cx="1934234" cy="27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68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26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217</Words>
  <Application>Microsoft Office PowerPoint</Application>
  <PresentationFormat>Widescreen</PresentationFormat>
  <Paragraphs>66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Nguyễn Minh Vân</dc:creator>
  <cp:lastModifiedBy>Hello</cp:lastModifiedBy>
  <cp:revision>17</cp:revision>
  <dcterms:created xsi:type="dcterms:W3CDTF">2021-11-06T07:47:38Z</dcterms:created>
  <dcterms:modified xsi:type="dcterms:W3CDTF">2021-12-23T14:33:07Z</dcterms:modified>
</cp:coreProperties>
</file>