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87" r:id="rId5"/>
    <p:sldId id="295" r:id="rId6"/>
    <p:sldId id="289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Nguyễn Minh Vân" initials="HNMV" lastIdx="1" clrIdx="0">
    <p:extLst>
      <p:ext uri="{19B8F6BF-5375-455C-9EA6-DF929625EA0E}">
        <p15:presenceInfo xmlns:p15="http://schemas.microsoft.com/office/powerpoint/2012/main" userId="f6d2d59a2994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69B3-8197-4B4C-B071-5E7E1C0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89F30-6009-4968-99E5-8728AC607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CC7-C202-400F-94E6-D9C05C7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4F92B-209B-4DF6-8A9D-A7C8E509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090-C5F3-4C88-B844-E6FCACE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3D70-7A70-4600-9029-02EA80F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A265E-3702-4CB2-825F-AC3A852E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AEB8-DC21-43EE-87C8-A4CB27F5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1251-EE77-41D5-BB07-2CBB33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8C1C-0F96-452C-BCE2-EB26132C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90B00-441E-434E-829A-DF1CAC9B0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CE941-1C14-47EA-A673-50BB85F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5DF7-8B6A-43CC-B4DA-4020D83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2133-7E1F-4C17-A06C-A380F18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615D-A9C1-4F2A-A4A0-E62FBF9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25CD-6B46-41C5-BB9A-0B0813B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576D-1CA0-475D-BE9F-209CE807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6AFA-C60F-459C-973A-1212C10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02A5-F67F-41D2-8FD9-402D4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D9B7-B362-4732-B6B8-58B98967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038C-F345-4BBE-967E-88DD9F1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AC40-A8A4-40DF-AC03-4B79033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0873-0AFC-42E8-A7EF-39669B3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4428-7BEA-431C-A5B8-A9BF866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1F36-CBF2-4DA5-905A-43AFDBD2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611-3EE7-4F3B-A06A-0FB38AA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46B5-A303-4E9D-91E0-97027AB6C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3F4B-F10E-4E1C-9774-E581CECA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EB5E-56A4-41FA-87AC-5A3E8535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E8EB0-81DB-452E-8892-8CE905C9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C5B8E-3DD5-490F-9961-DCBD799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E7BA-F8EE-47AF-93B5-166A9958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E1FE-0D7E-4F08-82C8-123511D86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6EE9-6F1B-42E9-9960-DF78ED249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4254C-3C0D-4842-AC3C-7260CF2E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D776-9E22-4394-A13E-9C0D8903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B5C51-E4E5-4311-98BD-396DCE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CBCD7-C876-450A-BF05-3C473F1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1693-81BD-46E1-9BB7-3DE34E82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5D-9ED8-4765-9E63-6070AE4F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87547-2746-4FCB-860C-1A3AD1D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B09AF-CC73-48B8-8DC1-F259E86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C965-D5C0-4B5E-B8A7-3AC470E3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201-EFCD-447C-AB45-8D7D1B5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729C-0876-4FB5-AF0D-DC9DD4C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2877-E1A4-4F76-9677-7135921C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681-CA3E-4150-ADC6-6D12B48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3F22-8498-492E-B16A-5A5EFF7A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181B4-B16D-4DE3-80A6-1EFE31131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7EF2-DA31-4FE0-9EBF-EC5F1F54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ECCC2-D7B0-4139-BF06-2250F503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CDA6-B5AA-4092-87B9-68BC789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556-6227-4085-951A-66A7426F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F9627-EE42-4010-B9C8-66A04674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4AF-498F-45C8-BBDD-A1D951D7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4A9D-DAED-4318-B72E-C0D7BE37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F09E-D6F7-49F3-9448-D9CFE7B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1C14-717B-4585-A54D-7FA19324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3C34B-A925-479E-9EFB-B34EABFF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16F-67D5-419E-8C3B-2D1B2D27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F24D-D405-4CD4-BB7E-2B0B875DC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9FD-5F33-40A6-8E58-27BDD858CCB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F70E-52C9-4267-A16A-E3FEA636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FFF-C8DA-4ABA-8290-5D9006E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6 Fashion PowerPoint backgrounds_Best PowerPoint templates and Google  Slides fo… | Cool powerpoint backgrounds, Powerpoint background free,  Poster background design">
            <a:extLst>
              <a:ext uri="{FF2B5EF4-FFF2-40B4-BE49-F238E27FC236}">
                <a16:creationId xmlns:a16="http://schemas.microsoft.com/office/drawing/2014/main" id="{E61409CB-4B83-40C0-B0F1-DEC31CC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474"/>
            <a:ext cx="12192000" cy="84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2067909" y="2556284"/>
            <a:ext cx="8056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D2562-D258-4CDD-9DCD-E8A793F68E03}"/>
              </a:ext>
            </a:extLst>
          </p:cNvPr>
          <p:cNvSpPr txBox="1"/>
          <p:nvPr/>
        </p:nvSpPr>
        <p:spPr>
          <a:xfrm>
            <a:off x="4761006" y="6105390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3399"/>
                </a:solidFill>
              </a:rPr>
              <a:t>Tháng 12/2021</a:t>
            </a:r>
            <a:endParaRPr lang="en-US" sz="2400" b="1" dirty="0">
              <a:solidFill>
                <a:srgbClr val="FF3399"/>
              </a:solidFill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E89EBD9-4D57-4275-8CB1-CA372BE5C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898"/>
            <a:ext cx="4501662" cy="2289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0AEE8-87A5-4526-9824-1EDFCDD7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81" y="1010294"/>
            <a:ext cx="1625223" cy="16349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12BE-0F0A-4D21-89EF-81A3BF640410}"/>
              </a:ext>
            </a:extLst>
          </p:cNvPr>
          <p:cNvSpPr/>
          <p:nvPr/>
        </p:nvSpPr>
        <p:spPr>
          <a:xfrm>
            <a:off x="3018875" y="3421490"/>
            <a:ext cx="6154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mẫu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A1</a:t>
            </a:r>
          </a:p>
        </p:txBody>
      </p:sp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85185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392803" y="4981975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35805" y="5002030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566514" y="37765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1: 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trang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phục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chú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bộ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đội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?</a:t>
            </a:r>
            <a:r>
              <a:rPr lang="en-US" sz="4000" dirty="0">
                <a:solidFill>
                  <a:srgbClr val="002060"/>
                </a:solidFill>
              </a:rPr>
              <a:t/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5276041" y="2007461"/>
            <a:ext cx="2041864" cy="720020"/>
            <a:chOff x="4740676" y="2981731"/>
            <a:chExt cx="2041864" cy="720020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2060"/>
                  </a:solidFill>
                </a:rPr>
                <a:t>B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325794" y="1998231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2060"/>
                  </a:solidFill>
                </a:rPr>
                <a:t>A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764406" y="2007461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2060"/>
                  </a:solidFill>
                </a:rPr>
                <a:t>C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8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0" y="679955"/>
            <a:ext cx="1997731" cy="6239144"/>
          </a:xfrm>
          <a:prstGeom prst="rect">
            <a:avLst/>
          </a:prstGeom>
        </p:spPr>
      </p:pic>
      <p:pic>
        <p:nvPicPr>
          <p:cNvPr id="3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2888" y="4217575"/>
            <a:ext cx="2139144" cy="2943220"/>
          </a:xfrm>
          <a:prstGeom prst="rect">
            <a:avLst/>
          </a:prstGeom>
        </p:spPr>
      </p:pic>
      <p:sp>
        <p:nvSpPr>
          <p:cNvPr id="13" name="AutoShape 2" descr="giáo án khám phá khoa học- tìm hiểu về chú bộ đội chu de chu bo doi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56" t="10911" r="-356" b="-2855"/>
          <a:stretch/>
        </p:blipFill>
        <p:spPr>
          <a:xfrm>
            <a:off x="7764406" y="2950031"/>
            <a:ext cx="2466975" cy="1698992"/>
          </a:xfrm>
          <a:prstGeom prst="rect">
            <a:avLst/>
          </a:prstGeom>
        </p:spPr>
      </p:pic>
      <p:sp>
        <p:nvSpPr>
          <p:cNvPr id="15" name="AutoShape 4" descr="Trang phục bác sĩ cho bé Cửa hàng đồ dùng đồ chơi mầm non V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041" y="2944162"/>
            <a:ext cx="2162175" cy="1663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129" y="2949819"/>
            <a:ext cx="256390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33477" y="4945236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9335" y="451981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</a:rPr>
              <a:t>     </a:t>
            </a:r>
            <a:r>
              <a:rPr lang="en-US" sz="4000" b="1" dirty="0" err="1" smtClean="0">
                <a:solidFill>
                  <a:srgbClr val="002060"/>
                </a:solidFill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việc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4679077" y="2269409"/>
            <a:ext cx="2639813" cy="725566"/>
            <a:chOff x="4820575" y="2981731"/>
            <a:chExt cx="2041864" cy="725566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820575" y="3060966"/>
              <a:ext cx="20418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Canh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gác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giữ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bình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yên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cho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Tổ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Quốc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006773" y="2248173"/>
            <a:ext cx="2398821" cy="720020"/>
            <a:chOff x="2392208" y="2981731"/>
            <a:chExt cx="2190841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392208" y="3101675"/>
              <a:ext cx="2190841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2060"/>
                  </a:solidFill>
                </a:rPr>
                <a:t> A</a:t>
              </a:r>
              <a:r>
                <a:rPr lang="en-US" sz="2800" b="1" dirty="0">
                  <a:solidFill>
                    <a:srgbClr val="002060"/>
                  </a:solidFill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Nghe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nhạc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489076" y="2301008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Đi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chơi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3" y="715984"/>
            <a:ext cx="1997731" cy="6239144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753" y="4217575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982" y="3224093"/>
            <a:ext cx="2259425" cy="225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309" y="3224093"/>
            <a:ext cx="2212590" cy="2259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968" y="3224093"/>
            <a:ext cx="2160463" cy="22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15021" y="388722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3</a:t>
            </a:r>
            <a:r>
              <a:rPr 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</a:rPr>
              <a:t>Ngày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lập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Quân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đội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nhân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dân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Việt</a:t>
            </a:r>
            <a:r>
              <a:rPr lang="en-US" sz="4000" b="1" dirty="0" smtClean="0">
                <a:solidFill>
                  <a:srgbClr val="002060"/>
                </a:solidFill>
              </a:rPr>
              <a:t> Nam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                                     </a:t>
            </a:r>
            <a:r>
              <a:rPr lang="en-US" sz="4000" b="1" dirty="0" err="1" smtClean="0">
                <a:solidFill>
                  <a:srgbClr val="002060"/>
                </a:solidFill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ngày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</a:rPr>
              <a:t>? </a:t>
            </a:r>
            <a:r>
              <a:rPr lang="vi-VN" sz="1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643612" y="2003624"/>
            <a:ext cx="2002012" cy="932282"/>
            <a:chOff x="1978363" y="2981731"/>
            <a:chExt cx="2488677" cy="1423951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78363" y="3080021"/>
              <a:ext cx="2400397" cy="1325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22/12</a:t>
              </a:r>
              <a:r>
                <a:rPr lang="vi-VN" sz="2800" b="1" dirty="0">
                  <a:solidFill>
                    <a:srgbClr val="002060"/>
                  </a:solidFill>
                </a:rPr>
                <a:t/>
              </a:r>
              <a:br>
                <a:rPr lang="vi-VN" sz="2800" b="1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AFFBD-E489-42FE-988B-B1C28CC05ED7}"/>
              </a:ext>
            </a:extLst>
          </p:cNvPr>
          <p:cNvGrpSpPr/>
          <p:nvPr/>
        </p:nvGrpSpPr>
        <p:grpSpPr>
          <a:xfrm>
            <a:off x="5338729" y="2003624"/>
            <a:ext cx="2003245" cy="739863"/>
            <a:chOff x="3787804" y="3437026"/>
            <a:chExt cx="2488677" cy="965499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87804" y="3437026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831945" y="3565145"/>
              <a:ext cx="2400398" cy="626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22/11</a:t>
              </a:r>
              <a:r>
                <a:rPr lang="en-US" sz="2800" b="1" i="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C2B85-F67A-45C6-BB37-7DDE352A5641}"/>
              </a:ext>
            </a:extLst>
          </p:cNvPr>
          <p:cNvGrpSpPr/>
          <p:nvPr/>
        </p:nvGrpSpPr>
        <p:grpSpPr>
          <a:xfrm>
            <a:off x="8104863" y="1952258"/>
            <a:ext cx="1920787" cy="791229"/>
            <a:chOff x="6498997" y="3549027"/>
            <a:chExt cx="2488677" cy="965499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31BFA3FB-122F-4E3B-8E4A-6E99EE66A860}"/>
                </a:ext>
              </a:extLst>
            </p:cNvPr>
            <p:cNvSpPr/>
            <p:nvPr/>
          </p:nvSpPr>
          <p:spPr>
            <a:xfrm>
              <a:off x="6498997" y="3549027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925BD9-C33B-49E8-8657-0B9105247CC6}"/>
                </a:ext>
              </a:extLst>
            </p:cNvPr>
            <p:cNvSpPr txBox="1"/>
            <p:nvPr/>
          </p:nvSpPr>
          <p:spPr>
            <a:xfrm>
              <a:off x="6587276" y="3664745"/>
              <a:ext cx="2400398" cy="585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060"/>
                  </a:solidFill>
                </a:rPr>
                <a:t>C.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i="0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22/10</a:t>
              </a:r>
              <a:r>
                <a:rPr lang="en-US" sz="2800" b="1" i="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8" y="71598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17294" y="309067"/>
            <a:ext cx="11250659" cy="699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4: </a:t>
            </a:r>
            <a:r>
              <a:rPr lang="en-US" sz="4000" b="1" dirty="0" err="1" smtClean="0">
                <a:solidFill>
                  <a:srgbClr val="002060"/>
                </a:solidFill>
              </a:rPr>
              <a:t>Mời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</a:rPr>
              <a:t> con </a:t>
            </a:r>
            <a:r>
              <a:rPr lang="en-US" sz="4000" b="1" dirty="0" err="1" smtClean="0">
                <a:solidFill>
                  <a:srgbClr val="002060"/>
                </a:solidFill>
              </a:rPr>
              <a:t>cùng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theo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sau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nhé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000" b="1" dirty="0" err="1" smtClean="0">
                <a:solidFill>
                  <a:srgbClr val="002060"/>
                </a:solidFill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trả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lời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ai</a:t>
            </a:r>
            <a:r>
              <a:rPr lang="en-US" sz="4000" b="1" dirty="0">
                <a:solidFill>
                  <a:srgbClr val="002060"/>
                </a:solidFill>
              </a:rPr>
              <a:t> ?</a:t>
            </a:r>
            <a:r>
              <a:rPr lang="vi-V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smtClean="0">
                <a:solidFill>
                  <a:srgbClr val="002060"/>
                </a:solidFill>
              </a:rPr>
              <a:t>                               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02CEE563-26DC-4DA6-B892-A786A722303B}"/>
              </a:ext>
            </a:extLst>
          </p:cNvPr>
          <p:cNvSpPr/>
          <p:nvPr/>
        </p:nvSpPr>
        <p:spPr>
          <a:xfrm>
            <a:off x="2022140" y="2370775"/>
            <a:ext cx="2488677" cy="965499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A.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giáo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6BB71-027E-45D7-8C0D-F6694159BDD3}"/>
              </a:ext>
            </a:extLst>
          </p:cNvPr>
          <p:cNvGrpSpPr/>
          <p:nvPr/>
        </p:nvGrpSpPr>
        <p:grpSpPr>
          <a:xfrm>
            <a:off x="4850487" y="2375274"/>
            <a:ext cx="2591569" cy="1052100"/>
            <a:chOff x="3740503" y="3507801"/>
            <a:chExt cx="2964877" cy="1173958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40503" y="3507801"/>
              <a:ext cx="2964877" cy="965498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740503" y="3651486"/>
              <a:ext cx="2912284" cy="1030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B.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Chú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bộ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đội</a:t>
              </a:r>
              <a:r>
                <a:rPr lang="vi-VN" sz="3200" dirty="0">
                  <a:solidFill>
                    <a:srgbClr val="002060"/>
                  </a:solidFill>
                </a:rPr>
                <a:t/>
              </a:r>
              <a:br>
                <a:rPr lang="vi-VN" sz="3200" dirty="0">
                  <a:solidFill>
                    <a:srgbClr val="002060"/>
                  </a:solidFill>
                </a:rPr>
              </a:br>
              <a:r>
                <a:rPr lang="en-US" sz="28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31BFA3FB-122F-4E3B-8E4A-6E99EE66A860}"/>
              </a:ext>
            </a:extLst>
          </p:cNvPr>
          <p:cNvSpPr/>
          <p:nvPr/>
        </p:nvSpPr>
        <p:spPr>
          <a:xfrm>
            <a:off x="7735755" y="2386325"/>
            <a:ext cx="2488677" cy="87451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C.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4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65892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  <p:pic>
        <p:nvPicPr>
          <p:cNvPr id="2" name="ChuBoDoi-V.A-26240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0557" y="1703244"/>
            <a:ext cx="487363" cy="4873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16796" y="959254"/>
            <a:ext cx="11250659" cy="1364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600" dirty="0"/>
              <a:t/>
            </a:r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800" y="3641470"/>
            <a:ext cx="2526017" cy="2130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7408" y="3662084"/>
            <a:ext cx="2488677" cy="208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5128" y="3648995"/>
            <a:ext cx="2647950" cy="21020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29241" y="575267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09913" y="5709409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373111" y="369143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5: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40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r>
              <a:rPr lang="vi-VN" sz="4000" dirty="0">
                <a:solidFill>
                  <a:srgbClr val="002060"/>
                </a:solidFill>
              </a:rPr>
              <a:t/>
            </a:r>
            <a:br>
              <a:rPr lang="vi-VN" sz="4000" dirty="0">
                <a:solidFill>
                  <a:srgbClr val="002060"/>
                </a:solidFill>
              </a:rPr>
            </a:br>
            <a:r>
              <a:rPr lang="vi-VN" sz="1600" dirty="0"/>
              <a:t/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02484" y="2559314"/>
            <a:ext cx="1797099" cy="618539"/>
            <a:chOff x="2465124" y="2981731"/>
            <a:chExt cx="2181623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A.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Doanh</a:t>
              </a:r>
              <a:r>
                <a:rPr lang="en-US" b="1" dirty="0" smtClean="0">
                  <a:solidFill>
                    <a:srgbClr val="002060"/>
                  </a:solidFill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trại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953157-316E-4C57-B376-0DCC0B954738}"/>
              </a:ext>
            </a:extLst>
          </p:cNvPr>
          <p:cNvGrpSpPr/>
          <p:nvPr/>
        </p:nvGrpSpPr>
        <p:grpSpPr>
          <a:xfrm>
            <a:off x="5262204" y="2559314"/>
            <a:ext cx="1823492" cy="618539"/>
            <a:chOff x="2465124" y="2981731"/>
            <a:chExt cx="2181623" cy="720020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BE5D8BEB-B42A-45E1-B601-ABF58C68B52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700C8-9E5C-4A38-BAEC-641A5B1ABC3F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B.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Trường</a:t>
              </a:r>
              <a:r>
                <a:rPr lang="en-US" b="1" dirty="0" smtClean="0">
                  <a:solidFill>
                    <a:srgbClr val="002060"/>
                  </a:solidFill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học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1D90D5-F88E-49C7-B7E8-2D398C8545A7}"/>
              </a:ext>
            </a:extLst>
          </p:cNvPr>
          <p:cNvGrpSpPr/>
          <p:nvPr/>
        </p:nvGrpSpPr>
        <p:grpSpPr>
          <a:xfrm>
            <a:off x="7758795" y="2559313"/>
            <a:ext cx="1825783" cy="618539"/>
            <a:chOff x="2465124" y="2981731"/>
            <a:chExt cx="2181623" cy="720020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6F6BB625-7E01-4A6E-8338-F5CC16EF72B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E8ED9F-BF00-481F-8B30-AAE263464153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C.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Bệnh</a:t>
              </a:r>
              <a:r>
                <a:rPr lang="en-US" b="1" dirty="0" smtClean="0">
                  <a:solidFill>
                    <a:srgbClr val="002060"/>
                  </a:solidFill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viện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1" y="956786"/>
            <a:ext cx="1997731" cy="6239144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818" y="4161062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61" y="3649846"/>
            <a:ext cx="2542050" cy="207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61" y="3622259"/>
            <a:ext cx="2580192" cy="2074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7835" y="3605471"/>
            <a:ext cx="2196639" cy="19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52082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65074" y="423574"/>
            <a:ext cx="94218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6: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canh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gác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chú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bộ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đội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thường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mang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theo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bên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mình</a:t>
            </a:r>
            <a:r>
              <a:rPr lang="en-US" sz="4000" b="1" dirty="0" smtClean="0">
                <a:solidFill>
                  <a:srgbClr val="002060"/>
                </a:solidFill>
              </a:rPr>
              <a:t>?</a:t>
            </a:r>
            <a:r>
              <a:rPr lang="vi-VN" sz="1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25715" y="2955523"/>
            <a:ext cx="1816823" cy="703500"/>
            <a:chOff x="1978363" y="2981731"/>
            <a:chExt cx="2488677" cy="1060475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80794" y="3072733"/>
              <a:ext cx="2400396" cy="953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Sách</a:t>
              </a:r>
              <a:r>
                <a:rPr lang="vi-VN" sz="2800" dirty="0">
                  <a:solidFill>
                    <a:srgbClr val="002060"/>
                  </a:solidFill>
                </a:rPr>
                <a:t/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7633F-A43B-4B61-954B-1F05C2D39E1A}"/>
              </a:ext>
            </a:extLst>
          </p:cNvPr>
          <p:cNvGrpSpPr/>
          <p:nvPr/>
        </p:nvGrpSpPr>
        <p:grpSpPr>
          <a:xfrm>
            <a:off x="4811322" y="3006989"/>
            <a:ext cx="1805222" cy="867930"/>
            <a:chOff x="1978363" y="2981731"/>
            <a:chExt cx="2488677" cy="143518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2053432" y="2981731"/>
              <a:ext cx="2400397" cy="1435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Súng</a:t>
              </a:r>
              <a:r>
                <a:rPr lang="vi-VN" sz="2800" dirty="0">
                  <a:solidFill>
                    <a:srgbClr val="002060"/>
                  </a:solidFill>
                </a:rPr>
                <a:t/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1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6" y="693940"/>
            <a:ext cx="1997731" cy="6239144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4960" y="4190087"/>
            <a:ext cx="2139144" cy="2943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7333630" y="2976117"/>
            <a:ext cx="1816823" cy="703500"/>
            <a:chOff x="1978363" y="2981731"/>
            <a:chExt cx="2488677" cy="1060475"/>
          </a:xfrm>
        </p:grpSpPr>
        <p:sp>
          <p:nvSpPr>
            <p:cNvPr id="37" name="Flowchart: Terminator 36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053431" y="2999788"/>
              <a:ext cx="2400396" cy="723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060"/>
                  </a:solidFill>
                </a:rPr>
                <a:t>C.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Đồ</a:t>
              </a:r>
              <a:r>
                <a:rPr lang="en-US" sz="20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chơi</a:t>
              </a:r>
              <a:r>
                <a:rPr lang="en-US" sz="2800" b="0" i="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000" t="1499" r="16157" b="129"/>
          <a:stretch/>
        </p:blipFill>
        <p:spPr>
          <a:xfrm>
            <a:off x="2706358" y="3910926"/>
            <a:ext cx="1455536" cy="214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226">
            <a:off x="4224941" y="4160326"/>
            <a:ext cx="3228061" cy="2081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702" y="3954880"/>
            <a:ext cx="2167661" cy="21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215</Words>
  <Application>Microsoft Office PowerPoint</Application>
  <PresentationFormat>Widescreen</PresentationFormat>
  <Paragraphs>67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A333</cp:lastModifiedBy>
  <cp:revision>17</cp:revision>
  <dcterms:created xsi:type="dcterms:W3CDTF">2021-11-06T07:47:38Z</dcterms:created>
  <dcterms:modified xsi:type="dcterms:W3CDTF">2022-12-15T09:59:50Z</dcterms:modified>
</cp:coreProperties>
</file>