
<file path=[Content_Types].xml><?xml version="1.0" encoding="utf-8"?>
<Types xmlns="http://schemas.openxmlformats.org/package/2006/content-types"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media/image8.jpg" ContentType="image/pn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56" r:id="rId2"/>
    <p:sldId id="268" r:id="rId3"/>
    <p:sldId id="258" r:id="rId4"/>
    <p:sldId id="265" r:id="rId5"/>
    <p:sldId id="266" r:id="rId6"/>
    <p:sldId id="269" r:id="rId7"/>
    <p:sldId id="261" r:id="rId8"/>
    <p:sldId id="262" r:id="rId9"/>
    <p:sldId id="263" r:id="rId10"/>
    <p:sldId id="270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63" autoAdjust="0"/>
    <p:restoredTop sz="94660"/>
  </p:normalViewPr>
  <p:slideViewPr>
    <p:cSldViewPr snapToGrid="0">
      <p:cViewPr varScale="1">
        <p:scale>
          <a:sx n="59" d="100"/>
          <a:sy n="59" d="100"/>
        </p:scale>
        <p:origin x="84" y="2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427AA2-2B5F-4E87-A671-977BC8F3563D}" type="datetimeFigureOut">
              <a:rPr lang="en-US" smtClean="0"/>
              <a:t>21/9/2022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DFC28B-78B7-4564-A2FB-E632D6A799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20281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03A57B-5548-4439-84C4-6B494BA9109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89317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17662-F6A3-4DA6-A919-F84F51B93F74}" type="datetimeFigureOut">
              <a:rPr lang="en-US" smtClean="0"/>
              <a:t>21/9/2022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F7209B-1460-40C8-9942-3FB035F727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71092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17662-F6A3-4DA6-A919-F84F51B93F74}" type="datetimeFigureOut">
              <a:rPr lang="en-US" smtClean="0"/>
              <a:t>21/9/2022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F7209B-1460-40C8-9942-3FB035F727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10962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17662-F6A3-4DA6-A919-F84F51B93F74}" type="datetimeFigureOut">
              <a:rPr lang="en-US" smtClean="0"/>
              <a:t>21/9/2022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F7209B-1460-40C8-9942-3FB035F727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2635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17662-F6A3-4DA6-A919-F84F51B93F74}" type="datetimeFigureOut">
              <a:rPr lang="en-US" smtClean="0"/>
              <a:t>21/9/2022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F7209B-1460-40C8-9942-3FB035F727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27246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17662-F6A3-4DA6-A919-F84F51B93F74}" type="datetimeFigureOut">
              <a:rPr lang="en-US" smtClean="0"/>
              <a:t>21/9/2022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F7209B-1460-40C8-9942-3FB035F727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74662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17662-F6A3-4DA6-A919-F84F51B93F74}" type="datetimeFigureOut">
              <a:rPr lang="en-US" smtClean="0"/>
              <a:t>21/9/2022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F7209B-1460-40C8-9942-3FB035F727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44407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17662-F6A3-4DA6-A919-F84F51B93F74}" type="datetimeFigureOut">
              <a:rPr lang="en-US" smtClean="0"/>
              <a:t>21/9/2022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F7209B-1460-40C8-9942-3FB035F727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26538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17662-F6A3-4DA6-A919-F84F51B93F74}" type="datetimeFigureOut">
              <a:rPr lang="en-US" smtClean="0"/>
              <a:t>21/9/2022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F7209B-1460-40C8-9942-3FB035F727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21669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17662-F6A3-4DA6-A919-F84F51B93F74}" type="datetimeFigureOut">
              <a:rPr lang="en-US" smtClean="0"/>
              <a:t>21/9/2022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F7209B-1460-40C8-9942-3FB035F727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68359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17662-F6A3-4DA6-A919-F84F51B93F74}" type="datetimeFigureOut">
              <a:rPr lang="en-US" smtClean="0"/>
              <a:t>21/9/2022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F7209B-1460-40C8-9942-3FB035F727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01102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17662-F6A3-4DA6-A919-F84F51B93F74}" type="datetimeFigureOut">
              <a:rPr lang="en-US" smtClean="0"/>
              <a:t>21/9/2022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F7209B-1460-40C8-9942-3FB035F727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42048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417662-F6A3-4DA6-A919-F84F51B93F74}" type="datetimeFigureOut">
              <a:rPr lang="en-US" smtClean="0"/>
              <a:t>21/9/2022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F7209B-1460-40C8-9942-3FB035F727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88074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5.mp3"/><Relationship Id="rId1" Type="http://schemas.openxmlformats.org/officeDocument/2006/relationships/audio" Target="NULL" TargetMode="External"/><Relationship Id="rId5" Type="http://schemas.openxmlformats.org/officeDocument/2006/relationships/image" Target="../media/image6.png"/><Relationship Id="rId4" Type="http://schemas.openxmlformats.org/officeDocument/2006/relationships/image" Target="../media/image19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3.png"/><Relationship Id="rId5" Type="http://schemas.openxmlformats.org/officeDocument/2006/relationships/image" Target="../media/image2.jpg"/><Relationship Id="rId4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6.png"/><Relationship Id="rId4" Type="http://schemas.openxmlformats.org/officeDocument/2006/relationships/image" Target="../media/image19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6.png"/><Relationship Id="rId4" Type="http://schemas.openxmlformats.org/officeDocument/2006/relationships/image" Target="../media/image2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26"/>
            <a:ext cx="12192000" cy="685800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31819" y="-1"/>
            <a:ext cx="9144000" cy="974581"/>
          </a:xfrm>
        </p:spPr>
        <p:txBody>
          <a:bodyPr>
            <a:normAutofit/>
          </a:bodyPr>
          <a:lstStyle/>
          <a:p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ĐÀO TẠO QUẬN LONG BIÊN</a:t>
            </a:r>
            <a:b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HOA SỮA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31819" y="1280246"/>
            <a:ext cx="9144000" cy="1655762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</a:t>
            </a:r>
          </a:p>
          <a:p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 QUEN VỚI TOÁN</a:t>
            </a:r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1524000" y="2849993"/>
            <a:ext cx="9144000" cy="11718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6, </a:t>
            </a: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6 </a:t>
            </a:r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4156364" y="4236457"/>
            <a:ext cx="5112327" cy="1149927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(5-6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algn="l"/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30- 35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Vũ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Điệp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53164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EBB65F-CE5A-8107-4BD5-62C4B22254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5">
            <a:extLst>
              <a:ext uri="{FF2B5EF4-FFF2-40B4-BE49-F238E27FC236}">
                <a16:creationId xmlns:a16="http://schemas.microsoft.com/office/drawing/2014/main" id="{7CB6336E-D41A-5E87-1775-CAC62A08FE0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192001" cy="6845753"/>
          </a:xfr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DF3C20FB-EE02-7164-6BD5-1446B3801E30}"/>
              </a:ext>
            </a:extLst>
          </p:cNvPr>
          <p:cNvSpPr txBox="1">
            <a:spLocks/>
          </p:cNvSpPr>
          <p:nvPr/>
        </p:nvSpPr>
        <p:spPr>
          <a:xfrm>
            <a:off x="452437" y="1008062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góc</a:t>
            </a:r>
            <a:endParaRPr lang="en-US" sz="6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Nha-Minh-Rat-Vui-Ruby-Bao-An">
            <a:hlinkClick r:id="" action="ppaction://media"/>
            <a:extLst>
              <a:ext uri="{FF2B5EF4-FFF2-40B4-BE49-F238E27FC236}">
                <a16:creationId xmlns:a16="http://schemas.microsoft.com/office/drawing/2014/main" id="{4973E629-5007-7D2A-6677-BF505F86E4F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186" end="81802.312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1382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15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495" y="-114300"/>
            <a:ext cx="12267414" cy="6858000"/>
          </a:xfrm>
          <a:prstGeom prst="rect">
            <a:avLst/>
          </a:prstGeom>
        </p:spPr>
      </p:pic>
      <p:pic>
        <p:nvPicPr>
          <p:cNvPr id="2" name="Numbers Song Let's Count 1-10 New Version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56482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40497" y="-114300"/>
            <a:ext cx="1029826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3213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0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85"/>
          <a:stretch/>
        </p:blipFill>
        <p:spPr>
          <a:xfrm>
            <a:off x="263236" y="0"/>
            <a:ext cx="11360727" cy="6858000"/>
          </a:xfrm>
          <a:prstGeom prst="rect">
            <a:avLst/>
          </a:prstGeom>
        </p:spPr>
      </p:pic>
      <p:sp>
        <p:nvSpPr>
          <p:cNvPr id="8" name="Subtitle 2"/>
          <p:cNvSpPr txBox="1">
            <a:spLocks/>
          </p:cNvSpPr>
          <p:nvPr/>
        </p:nvSpPr>
        <p:spPr>
          <a:xfrm>
            <a:off x="3290453" y="2092037"/>
            <a:ext cx="5112327" cy="11499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r>
              <a:rPr lang="en-US" sz="32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32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xắc</a:t>
            </a:r>
            <a:r>
              <a:rPr lang="en-US" sz="32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32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nhộn</a:t>
            </a:r>
            <a:endParaRPr lang="en-US" sz="3200" b="1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803096">
            <a:off x="4026475" y="3034146"/>
            <a:ext cx="3640282" cy="3155372"/>
          </a:xfrm>
          <a:prstGeom prst="rect">
            <a:avLst/>
          </a:prstGeom>
        </p:spPr>
      </p:pic>
      <p:pic>
        <p:nvPicPr>
          <p:cNvPr id="13" name="videoplayback (1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20437" y="45027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3476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4813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5403273" y="5375997"/>
            <a:ext cx="93518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8800" b="1" dirty="0">
              <a:solidFill>
                <a:srgbClr val="C00000"/>
              </a:solidFill>
              <a:latin typeface=".VnAvant" panose="020B7200000000000000" pitchFamily="34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809" y="2410691"/>
            <a:ext cx="1392603" cy="1551998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3895" y="2410691"/>
            <a:ext cx="1392603" cy="1551998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6498" y="2410691"/>
            <a:ext cx="1392603" cy="1551998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2367" y="2410691"/>
            <a:ext cx="1392603" cy="1551998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4970" y="2410691"/>
            <a:ext cx="1392603" cy="1551998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1261" y="2410691"/>
            <a:ext cx="1392603" cy="1551998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0532389" y="2923309"/>
            <a:ext cx="1148679" cy="745908"/>
          </a:xfrm>
        </p:spPr>
        <p:txBody>
          <a:bodyPr>
            <a:noAutofit/>
          </a:bodyPr>
          <a:lstStyle/>
          <a:p>
            <a:r>
              <a:rPr lang="en-US" sz="16800" b="1" dirty="0">
                <a:solidFill>
                  <a:srgbClr val="002060"/>
                </a:solidFill>
                <a:latin typeface=".VnAvant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31" name="Title 1"/>
          <p:cNvSpPr txBox="1">
            <a:spLocks/>
          </p:cNvSpPr>
          <p:nvPr/>
        </p:nvSpPr>
        <p:spPr>
          <a:xfrm>
            <a:off x="9958050" y="2923309"/>
            <a:ext cx="1148679" cy="74590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800" b="1" dirty="0">
                <a:solidFill>
                  <a:srgbClr val="002060"/>
                </a:solidFill>
                <a:latin typeface=".VnAvant"/>
                <a:cs typeface="Times New Roman" panose="02020603050405020304" pitchFamily="18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456873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1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1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1"/>
      <p:bldP spid="30" grpId="0"/>
      <p:bldP spid="31" grpId="0"/>
      <p:bldP spid="31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5403273" y="5375997"/>
            <a:ext cx="93518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8800" b="1" dirty="0">
              <a:solidFill>
                <a:srgbClr val="C00000"/>
              </a:solidFill>
              <a:latin typeface=".VnAvant" panose="020B7200000000000000" pitchFamily="34" charset="0"/>
            </a:endParaRP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506448" y="3013290"/>
            <a:ext cx="3193473" cy="1325563"/>
          </a:xfrm>
        </p:spPr>
        <p:txBody>
          <a:bodyPr>
            <a:noAutofit/>
          </a:bodyPr>
          <a:lstStyle/>
          <a:p>
            <a:r>
              <a:rPr lang="en-US" sz="50000" b="1" dirty="0">
                <a:solidFill>
                  <a:srgbClr val="002060"/>
                </a:solidFill>
                <a:latin typeface=".VnAvant"/>
                <a:cs typeface="Times New Roman" panose="02020603050405020304" pitchFamily="18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3167200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6707"/>
            <a:ext cx="12192000" cy="668528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59219" y="-669469"/>
            <a:ext cx="13943634" cy="829763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0344" y="3282133"/>
            <a:ext cx="452048" cy="61931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2225" y="5403330"/>
            <a:ext cx="1807908" cy="120527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2987" y="3345519"/>
            <a:ext cx="585765" cy="58576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55346">
            <a:off x="3032423" y="5133954"/>
            <a:ext cx="1142603" cy="114260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9574" y="5678348"/>
            <a:ext cx="670602" cy="63785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7168" y="2949526"/>
            <a:ext cx="855728" cy="661091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219483" y="1072734"/>
            <a:ext cx="61266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6000" b="1" dirty="0">
                <a:solidFill>
                  <a:srgbClr val="FF0000"/>
                </a:solidFill>
              </a:rPr>
              <a:t>6</a:t>
            </a:r>
            <a:endParaRPr lang="en-US" sz="6000" b="1" dirty="0">
              <a:solidFill>
                <a:srgbClr val="FF0000"/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70786">
            <a:off x="8833430" y="5829362"/>
            <a:ext cx="889714" cy="88971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7289" y="3297678"/>
            <a:ext cx="452048" cy="619317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4091" y="3242747"/>
            <a:ext cx="582167" cy="627952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2965" y="3275046"/>
            <a:ext cx="691448" cy="691448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7348" y="2914965"/>
            <a:ext cx="644995" cy="644995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1130" y="2745083"/>
            <a:ext cx="855728" cy="66109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0803" y="3209733"/>
            <a:ext cx="855728" cy="661091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4433" y="3470129"/>
            <a:ext cx="855728" cy="661091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6621" y="3232583"/>
            <a:ext cx="855728" cy="661091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55346">
            <a:off x="2878896" y="5786567"/>
            <a:ext cx="1142603" cy="1142603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55346">
            <a:off x="2128952" y="5190890"/>
            <a:ext cx="1142603" cy="1142603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55346">
            <a:off x="1987196" y="5874268"/>
            <a:ext cx="1142603" cy="1142603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55346">
            <a:off x="3758245" y="5807954"/>
            <a:ext cx="1142603" cy="1142603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55346">
            <a:off x="4010811" y="5174361"/>
            <a:ext cx="1142603" cy="1142603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2172" y="6266945"/>
            <a:ext cx="670602" cy="637858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9816" y="6184129"/>
            <a:ext cx="670602" cy="637858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9537" y="5588840"/>
            <a:ext cx="670602" cy="637858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0029" y="3274357"/>
            <a:ext cx="452048" cy="619317"/>
          </a:xfrm>
          <a:prstGeom prst="rect">
            <a:avLst/>
          </a:prstGeom>
        </p:spPr>
      </p:pic>
      <p:sp>
        <p:nvSpPr>
          <p:cNvPr id="61" name="Rectangle 60"/>
          <p:cNvSpPr/>
          <p:nvPr/>
        </p:nvSpPr>
        <p:spPr>
          <a:xfrm>
            <a:off x="3519161" y="1066255"/>
            <a:ext cx="612668" cy="76691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6000" b="1" dirty="0">
                <a:solidFill>
                  <a:srgbClr val="FFFF00"/>
                </a:solidFill>
              </a:rPr>
              <a:t>1</a:t>
            </a:r>
            <a:endParaRPr lang="en-US" sz="6000" b="1" dirty="0">
              <a:solidFill>
                <a:srgbClr val="FFFF00"/>
              </a:solidFill>
            </a:endParaRPr>
          </a:p>
        </p:txBody>
      </p:sp>
      <p:sp>
        <p:nvSpPr>
          <p:cNvPr id="62" name="Rectangle 61"/>
          <p:cNvSpPr/>
          <p:nvPr/>
        </p:nvSpPr>
        <p:spPr>
          <a:xfrm>
            <a:off x="4622515" y="1087130"/>
            <a:ext cx="612668" cy="76691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6000" b="1" dirty="0">
                <a:solidFill>
                  <a:srgbClr val="FFFF00"/>
                </a:solidFill>
              </a:rPr>
              <a:t>2</a:t>
            </a:r>
            <a:endParaRPr lang="en-US" sz="6000" b="1" dirty="0">
              <a:solidFill>
                <a:srgbClr val="FFFF00"/>
              </a:solidFill>
            </a:endParaRPr>
          </a:p>
        </p:txBody>
      </p:sp>
      <p:sp>
        <p:nvSpPr>
          <p:cNvPr id="63" name="Rectangle 62"/>
          <p:cNvSpPr/>
          <p:nvPr/>
        </p:nvSpPr>
        <p:spPr>
          <a:xfrm>
            <a:off x="5674214" y="1051264"/>
            <a:ext cx="612668" cy="76691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6000" b="1" dirty="0">
                <a:solidFill>
                  <a:srgbClr val="FFFF00"/>
                </a:solidFill>
              </a:rPr>
              <a:t>3</a:t>
            </a:r>
            <a:endParaRPr lang="en-US" sz="6000" b="1" dirty="0">
              <a:solidFill>
                <a:srgbClr val="FFFF00"/>
              </a:solidFill>
            </a:endParaRPr>
          </a:p>
        </p:txBody>
      </p:sp>
      <p:sp>
        <p:nvSpPr>
          <p:cNvPr id="64" name="Rectangle 63"/>
          <p:cNvSpPr/>
          <p:nvPr/>
        </p:nvSpPr>
        <p:spPr>
          <a:xfrm>
            <a:off x="6777568" y="1052471"/>
            <a:ext cx="612668" cy="76691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6000" b="1" dirty="0">
                <a:solidFill>
                  <a:srgbClr val="FFFF00"/>
                </a:solidFill>
              </a:rPr>
              <a:t>4</a:t>
            </a:r>
            <a:endParaRPr lang="en-US" sz="6000" b="1" dirty="0">
              <a:solidFill>
                <a:srgbClr val="FFFF00"/>
              </a:solidFill>
            </a:endParaRPr>
          </a:p>
        </p:txBody>
      </p:sp>
      <p:sp>
        <p:nvSpPr>
          <p:cNvPr id="65" name="Rectangle 64"/>
          <p:cNvSpPr/>
          <p:nvPr/>
        </p:nvSpPr>
        <p:spPr>
          <a:xfrm>
            <a:off x="7768762" y="1024140"/>
            <a:ext cx="612668" cy="76691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6000" b="1" dirty="0">
                <a:solidFill>
                  <a:srgbClr val="FFFF00"/>
                </a:solidFill>
              </a:rPr>
              <a:t>5</a:t>
            </a:r>
            <a:endParaRPr lang="en-US" sz="6000" b="1" dirty="0">
              <a:solidFill>
                <a:srgbClr val="FFFF00"/>
              </a:solidFill>
            </a:endParaRPr>
          </a:p>
        </p:txBody>
      </p:sp>
      <p:sp>
        <p:nvSpPr>
          <p:cNvPr id="66" name="Rectangle 65"/>
          <p:cNvSpPr/>
          <p:nvPr/>
        </p:nvSpPr>
        <p:spPr>
          <a:xfrm>
            <a:off x="8833309" y="1057759"/>
            <a:ext cx="612668" cy="76691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6000" b="1" dirty="0">
                <a:solidFill>
                  <a:srgbClr val="FFFF00"/>
                </a:solidFill>
              </a:rPr>
              <a:t>6</a:t>
            </a:r>
            <a:endParaRPr lang="en-US" sz="6000" b="1" dirty="0">
              <a:solidFill>
                <a:srgbClr val="FFFF00"/>
              </a:solidFill>
            </a:endParaRPr>
          </a:p>
        </p:txBody>
      </p:sp>
      <p:pic>
        <p:nvPicPr>
          <p:cNvPr id="68" name="Picture 6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9547" y="3269711"/>
            <a:ext cx="627952" cy="627952"/>
          </a:xfrm>
          <a:prstGeom prst="rect">
            <a:avLst/>
          </a:prstGeom>
        </p:spPr>
      </p:pic>
      <p:pic>
        <p:nvPicPr>
          <p:cNvPr id="70" name="Picture 6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0028" y="2726202"/>
            <a:ext cx="452048" cy="619317"/>
          </a:xfrm>
          <a:prstGeom prst="rect">
            <a:avLst/>
          </a:prstGeom>
        </p:spPr>
      </p:pic>
      <p:pic>
        <p:nvPicPr>
          <p:cNvPr id="71" name="Picture 7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5402" y="2797154"/>
            <a:ext cx="452048" cy="61931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55287">
            <a:off x="-260928" y="723234"/>
            <a:ext cx="3366246" cy="3133125"/>
          </a:xfrm>
          <a:prstGeom prst="rect">
            <a:avLst/>
          </a:prstGeom>
        </p:spPr>
      </p:pic>
      <p:pic>
        <p:nvPicPr>
          <p:cNvPr id="76" name="Picture 7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1844" y="2869554"/>
            <a:ext cx="452048" cy="619317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5256" y="5618745"/>
            <a:ext cx="670602" cy="637858"/>
          </a:xfrm>
          <a:prstGeom prst="rect">
            <a:avLst/>
          </a:prstGeom>
        </p:spPr>
      </p:pic>
      <p:pic>
        <p:nvPicPr>
          <p:cNvPr id="80" name="Picture 7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7572" y="6269561"/>
            <a:ext cx="670602" cy="637858"/>
          </a:xfrm>
          <a:prstGeom prst="rect">
            <a:avLst/>
          </a:prstGeom>
        </p:spPr>
      </p:pic>
      <p:pic>
        <p:nvPicPr>
          <p:cNvPr id="81" name="Picture 8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8371" y="2814392"/>
            <a:ext cx="627952" cy="627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93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8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7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7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 tmFilter="0, 0; .2, .5; .8, .5; 1, 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250" autoRev="1" fill="hold"/>
                                        <p:tgtEl>
                                          <p:spTgt spid="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7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250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2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 tmFilter="0, 0; .2, .5; .8, .5; 1, 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2" dur="250" autoRev="1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7" dur="25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2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 tmFilter="0, 0; .2, .5; .8, .5; 1, 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7" dur="250" autoRev="1" fill="hold"/>
                                        <p:tgtEl>
                                          <p:spTgt spid="7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2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7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2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 tmFilter="0, 0; .2, .5; .8, .5; 1, 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7" dur="250" autoRev="1" fill="hold"/>
                                        <p:tgtEl>
                                          <p:spTgt spid="8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2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43822019"/>
              </p:ext>
            </p:extLst>
          </p:nvPr>
        </p:nvGraphicFramePr>
        <p:xfrm>
          <a:off x="838198" y="1109066"/>
          <a:ext cx="10515603" cy="210812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515603">
                  <a:extLst>
                    <a:ext uri="{9D8B030D-6E8A-4147-A177-3AD203B41FA5}">
                      <a16:colId xmlns:a16="http://schemas.microsoft.com/office/drawing/2014/main" val="1362787334"/>
                    </a:ext>
                  </a:extLst>
                </a:gridCol>
              </a:tblGrid>
              <a:tr h="2108129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78583905"/>
                  </a:ext>
                </a:extLst>
              </a:tr>
            </a:tbl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75510" y="4050434"/>
            <a:ext cx="935181" cy="1325563"/>
          </a:xfrm>
        </p:spPr>
        <p:txBody>
          <a:bodyPr>
            <a:normAutofit/>
          </a:bodyPr>
          <a:lstStyle/>
          <a:p>
            <a:r>
              <a:rPr lang="en-US" sz="8800" b="1" dirty="0">
                <a:solidFill>
                  <a:srgbClr val="C00000"/>
                </a:solidFill>
                <a:latin typeface=".VnArial" panose="020B7200000000000000" pitchFamily="34" charset="0"/>
              </a:rPr>
              <a:t>1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6601692" y="4285961"/>
            <a:ext cx="93518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0" b="1" dirty="0">
                <a:solidFill>
                  <a:srgbClr val="C00000"/>
                </a:solidFill>
                <a:latin typeface=".VnArial" panose="020B7200000000000000" pitchFamily="34" charset="0"/>
              </a:rPr>
              <a:t>3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359729" y="5186506"/>
            <a:ext cx="93518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0" b="1" dirty="0">
                <a:solidFill>
                  <a:srgbClr val="C00000"/>
                </a:solidFill>
                <a:latin typeface=".VnArial" panose="020B7200000000000000" pitchFamily="34" charset="0"/>
              </a:rPr>
              <a:t>2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8735292" y="5375997"/>
            <a:ext cx="93518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0" b="1" dirty="0">
                <a:solidFill>
                  <a:srgbClr val="C00000"/>
                </a:solidFill>
                <a:latin typeface=".VnArial" panose="020B7200000000000000" pitchFamily="34" charset="0"/>
              </a:rPr>
              <a:t>4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4045530" y="3727306"/>
            <a:ext cx="93518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0" b="1" dirty="0">
                <a:solidFill>
                  <a:srgbClr val="C00000"/>
                </a:solidFill>
                <a:latin typeface=".VnArial" panose="020B7200000000000000" pitchFamily="34" charset="0"/>
              </a:rPr>
              <a:t>5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9376064" y="3619139"/>
            <a:ext cx="93518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0" b="1" dirty="0">
                <a:solidFill>
                  <a:srgbClr val="C00000"/>
                </a:solidFill>
                <a:latin typeface=".VnArial" panose="020B7200000000000000" pitchFamily="34" charset="0"/>
              </a:rPr>
              <a:t>6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5403273" y="5375997"/>
            <a:ext cx="93518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8800" b="1" dirty="0">
              <a:solidFill>
                <a:srgbClr val="C00000"/>
              </a:solidFill>
              <a:latin typeface=".VnAvant" panose="020B7200000000000000" pitchFamily="34" charset="0"/>
            </a:endParaRPr>
          </a:p>
        </p:txBody>
      </p:sp>
      <p:sp>
        <p:nvSpPr>
          <p:cNvPr id="12" name="Subtitle 2"/>
          <p:cNvSpPr txBox="1">
            <a:spLocks/>
          </p:cNvSpPr>
          <p:nvPr/>
        </p:nvSpPr>
        <p:spPr>
          <a:xfrm>
            <a:off x="684038" y="324977"/>
            <a:ext cx="10961891" cy="6919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dãy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  <a:endParaRPr lang="en-US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7744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2.96296E-6 L -0.02982 -0.3618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97" y="-181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2.22222E-6 L -0.05976 -0.52547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95" y="-262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2.22222E-6 L -0.20143 -0.39213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078" y="-196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4.07407E-6 L -0.25534 -0.54907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773" y="-274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3.7037E-6 L 0.25925 -0.31088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956" y="-15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4.44444E-6 L -0.05612 -0.2951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12" y="-147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6" presetClass="path" presetSubtype="0" accel="50000" decel="5000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9"/>
                                    </p:cond>
                                  </p:endCondLst>
                                  <p:childTnLst>
                                    <p:animMotion origin="layout" path="M -4.16667E-7 -4.07407E-6 L 0.39037 -0.55115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518" y="-275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mph" presetSubtype="0" fill="hold" grpId="1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3"/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34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/>
      <p:bldP spid="7" grpId="0"/>
      <p:bldP spid="8" grpId="0"/>
      <p:bldP spid="9" grpId="0"/>
      <p:bldP spid="10" grpId="0"/>
      <p:bldP spid="10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2437" y="1008062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6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6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6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6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6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chợ</a:t>
            </a:r>
            <a:endParaRPr lang="en-US" sz="6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Ba-Cong-Di-Cho-Be-Trang-Thu">
            <a:hlinkClick r:id="" action="ppaction://media"/>
            <a:extLst>
              <a:ext uri="{FF2B5EF4-FFF2-40B4-BE49-F238E27FC236}">
                <a16:creationId xmlns:a16="http://schemas.microsoft.com/office/drawing/2014/main" id="{3E8D5512-9460-D2D6-32CF-81E46EABC7D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71575" y="55451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5812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11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139"/>
          <a:stretch/>
        </p:blipFill>
        <p:spPr>
          <a:xfrm>
            <a:off x="1274617" y="767195"/>
            <a:ext cx="9448801" cy="531495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56163" y="2540288"/>
            <a:ext cx="6537614" cy="1325563"/>
          </a:xfrm>
        </p:spPr>
        <p:txBody>
          <a:bodyPr>
            <a:noAutofit/>
          </a:bodyPr>
          <a:lstStyle/>
          <a:p>
            <a:pPr algn="ctr"/>
            <a:r>
              <a:rPr lang="en-US" sz="5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5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5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br>
              <a:rPr lang="en-US" sz="5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5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5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5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endParaRPr lang="en-US" sz="5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VioletInstWinterSonataOst-Ryu_3zrm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60218" y="2017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2984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204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819</TotalTime>
  <Words>117</Words>
  <Application>Microsoft Office PowerPoint</Application>
  <PresentationFormat>Widescreen</PresentationFormat>
  <Paragraphs>30</Paragraphs>
  <Slides>10</Slides>
  <Notes>1</Notes>
  <HiddenSlides>0</HiddenSlides>
  <MMClips>5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7" baseType="lpstr">
      <vt:lpstr>.VnArial</vt:lpstr>
      <vt:lpstr>.VnAvant</vt:lpstr>
      <vt:lpstr>Arial</vt:lpstr>
      <vt:lpstr>Calibri</vt:lpstr>
      <vt:lpstr>Calibri Light</vt:lpstr>
      <vt:lpstr>Times New Roman</vt:lpstr>
      <vt:lpstr>Office Theme</vt:lpstr>
      <vt:lpstr>PHÒNG GIÁO DỤC VÀ ĐÀO TẠO QUẬN LONG BIÊN TRƯỜNG MẦM NON HOA SỮA</vt:lpstr>
      <vt:lpstr>PowerPoint Presentation</vt:lpstr>
      <vt:lpstr>PowerPoint Presentation</vt:lpstr>
      <vt:lpstr>6</vt:lpstr>
      <vt:lpstr>6</vt:lpstr>
      <vt:lpstr>PowerPoint Presentation</vt:lpstr>
      <vt:lpstr>1</vt:lpstr>
      <vt:lpstr>Trò chơi: Đi chợ</vt:lpstr>
      <vt:lpstr>Trò chơi:  Nhà thông thái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PHÒNG GIÁO DỤC VÀ ĐÀO TẠO QUẬN LONG BIÊN TRƯỜNG MẦM NON HOA SỮA</dc:title>
  <dc:creator>Le Thi Phuong</dc:creator>
  <cp:lastModifiedBy>Admin</cp:lastModifiedBy>
  <cp:revision>40</cp:revision>
  <dcterms:created xsi:type="dcterms:W3CDTF">2020-10-28T14:58:08Z</dcterms:created>
  <dcterms:modified xsi:type="dcterms:W3CDTF">2022-09-21T10:38:31Z</dcterms:modified>
</cp:coreProperties>
</file>