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7A841-C680-4A6C-BD05-3B64751507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6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gif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4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2228850" y="1531384"/>
            <a:ext cx="758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4500" y="4038601"/>
            <a:ext cx="9429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Tự</a:t>
            </a:r>
            <a:r>
              <a:rPr lang="en-US" sz="4000" b="1" dirty="0"/>
              <a:t> ý </a:t>
            </a:r>
            <a:r>
              <a:rPr lang="en-US" sz="4000" b="1" dirty="0" err="1"/>
              <a:t>sửa</a:t>
            </a:r>
            <a:r>
              <a:rPr lang="en-US" sz="4000" b="1" dirty="0"/>
              <a:t> </a:t>
            </a:r>
            <a:r>
              <a:rPr lang="en-US" sz="4000" b="1" dirty="0" err="1"/>
              <a:t>chữa</a:t>
            </a:r>
            <a:r>
              <a:rPr lang="en-US" sz="4000" b="1" dirty="0"/>
              <a:t>, </a:t>
            </a:r>
            <a:r>
              <a:rPr lang="en-US" sz="4000" b="1" dirty="0" err="1"/>
              <a:t>nâng</a:t>
            </a:r>
            <a:r>
              <a:rPr lang="en-US" sz="4000" b="1" dirty="0"/>
              <a:t> </a:t>
            </a:r>
            <a:r>
              <a:rPr lang="en-US" sz="4000" b="1" dirty="0" err="1"/>
              <a:t>cấp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xe</a:t>
            </a:r>
            <a:r>
              <a:rPr lang="en-US" sz="4000" b="1" dirty="0"/>
              <a:t> </a:t>
            </a:r>
            <a:r>
              <a:rPr lang="en-US" sz="4000" b="1" dirty="0" err="1"/>
              <a:t>máy</a:t>
            </a:r>
            <a:endParaRPr lang="en-US" sz="4000" b="1" dirty="0"/>
          </a:p>
          <a:p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đúng</a:t>
            </a:r>
            <a:r>
              <a:rPr lang="en-US" sz="4000" b="1" dirty="0"/>
              <a:t> </a:t>
            </a:r>
            <a:r>
              <a:rPr lang="en-US" sz="4000" b="1" dirty="0" err="1"/>
              <a:t>kỹ</a:t>
            </a:r>
            <a:r>
              <a:rPr lang="en-US" sz="4000" b="1" dirty="0"/>
              <a:t> </a:t>
            </a:r>
            <a:r>
              <a:rPr lang="en-US" sz="4000" b="1" dirty="0" err="1"/>
              <a:t>thuật</a:t>
            </a:r>
            <a:r>
              <a:rPr lang="en-US" sz="4000" b="1" dirty="0"/>
              <a:t>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nổ</a:t>
            </a:r>
            <a:r>
              <a:rPr lang="en-US" sz="4000" b="1" dirty="0"/>
              <a:t> </a:t>
            </a:r>
            <a:r>
              <a:rPr lang="en-US" sz="4000" b="1" dirty="0" err="1"/>
              <a:t>khi</a:t>
            </a:r>
            <a:r>
              <a:rPr lang="en-US" sz="4000" b="1" dirty="0"/>
              <a:t> </a:t>
            </a:r>
            <a:r>
              <a:rPr lang="en-US" sz="4000" b="1" dirty="0" err="1"/>
              <a:t>lưu</a:t>
            </a:r>
            <a:r>
              <a:rPr lang="en-US" sz="4000" b="1" dirty="0"/>
              <a:t> </a:t>
            </a:r>
            <a:r>
              <a:rPr lang="en-US" sz="4000" b="1" dirty="0" err="1"/>
              <a:t>thông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4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gallery dir="l"/>
      </p:transition>
    </mc:Choice>
    <mc:Fallback xmlns="">
      <p:transition spd="slow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Chế</a:t>
            </a:r>
            <a:r>
              <a:rPr lang="en-US" sz="4000" b="1" dirty="0"/>
              <a:t> </a:t>
            </a:r>
            <a:r>
              <a:rPr lang="en-US" sz="4000" b="1" dirty="0" err="1"/>
              <a:t>tạo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kích</a:t>
            </a:r>
            <a:r>
              <a:rPr lang="en-US" sz="4000" b="1" dirty="0"/>
              <a:t> </a:t>
            </a:r>
            <a:r>
              <a:rPr lang="en-US" sz="4000" b="1" dirty="0" err="1"/>
              <a:t>nổ</a:t>
            </a:r>
            <a:r>
              <a:rPr lang="en-US" sz="4000" b="1" dirty="0"/>
              <a:t> </a:t>
            </a:r>
            <a:r>
              <a:rPr lang="en-US" sz="4000" b="1" dirty="0" err="1"/>
              <a:t>bằng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endParaRPr lang="en-US" sz="4000" b="1" dirty="0"/>
          </a:p>
          <a:p>
            <a:r>
              <a:rPr lang="en-US" sz="4000" b="1" dirty="0"/>
              <a:t>   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chất</a:t>
            </a:r>
            <a:r>
              <a:rPr lang="en-US" sz="4000" b="1" dirty="0"/>
              <a:t> </a:t>
            </a:r>
            <a:r>
              <a:rPr lang="en-US" sz="4000" b="1" dirty="0" err="1"/>
              <a:t>dẫn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photpho</a:t>
            </a:r>
            <a:r>
              <a:rPr lang="en-US" sz="4000" b="1" dirty="0"/>
              <a:t>, </a:t>
            </a:r>
            <a:r>
              <a:rPr lang="en-US" sz="4000" b="1" dirty="0" err="1"/>
              <a:t>lưu</a:t>
            </a:r>
            <a:r>
              <a:rPr lang="en-US" sz="4000" b="1" dirty="0"/>
              <a:t> </a:t>
            </a:r>
            <a:r>
              <a:rPr lang="en-US" sz="4000" b="1" dirty="0" err="1"/>
              <a:t>huỳnh</a:t>
            </a:r>
            <a:r>
              <a:rPr lang="en-US" sz="4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65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switch dir="r"/>
      </p:transition>
    </mc:Choice>
    <mc:Fallback xmlns="">
      <p:transition spd="slow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Thắp</a:t>
            </a:r>
            <a:r>
              <a:rPr lang="en-US" sz="4000" b="1" dirty="0"/>
              <a:t> </a:t>
            </a:r>
            <a:r>
              <a:rPr lang="en-US" sz="4000" b="1" dirty="0" err="1"/>
              <a:t>nhang</a:t>
            </a:r>
            <a:r>
              <a:rPr lang="en-US" sz="4000" b="1" dirty="0"/>
              <a:t>, </a:t>
            </a:r>
            <a:r>
              <a:rPr lang="en-US" sz="4000" b="1" dirty="0" err="1"/>
              <a:t>đốt</a:t>
            </a:r>
            <a:r>
              <a:rPr lang="en-US" sz="4000" b="1" dirty="0"/>
              <a:t> </a:t>
            </a:r>
            <a:r>
              <a:rPr lang="en-US" sz="4000" b="1" dirty="0" err="1"/>
              <a:t>vàng</a:t>
            </a:r>
            <a:r>
              <a:rPr lang="en-US" sz="4000" b="1" dirty="0"/>
              <a:t> </a:t>
            </a:r>
            <a:r>
              <a:rPr lang="en-US" sz="4000" b="1" dirty="0" err="1"/>
              <a:t>mã</a:t>
            </a:r>
            <a:r>
              <a:rPr lang="en-US" sz="4000" b="1" dirty="0"/>
              <a:t> </a:t>
            </a:r>
            <a:r>
              <a:rPr lang="en-US" sz="4000" b="1" dirty="0" err="1"/>
              <a:t>gần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vận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endParaRPr lang="en-US" sz="4000" b="1" dirty="0"/>
          </a:p>
          <a:p>
            <a:r>
              <a:rPr lang="en-US" sz="4000" b="1" dirty="0"/>
              <a:t>               </a:t>
            </a:r>
            <a:r>
              <a:rPr lang="en-US" sz="4000" b="1" dirty="0" err="1"/>
              <a:t>dễ</a:t>
            </a:r>
            <a:r>
              <a:rPr lang="en-US" sz="4000" b="1" dirty="0"/>
              <a:t> </a:t>
            </a:r>
            <a:r>
              <a:rPr lang="en-US" sz="4000" b="1" dirty="0" err="1"/>
              <a:t>bắt</a:t>
            </a:r>
            <a:r>
              <a:rPr lang="en-US" sz="4000" b="1" dirty="0"/>
              <a:t> </a:t>
            </a:r>
            <a:r>
              <a:rPr lang="en-US" sz="4000" b="1" dirty="0" err="1"/>
              <a:t>lửa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giấy</a:t>
            </a:r>
            <a:r>
              <a:rPr lang="en-US" sz="4000" b="1" dirty="0"/>
              <a:t>, </a:t>
            </a:r>
            <a:r>
              <a:rPr lang="en-US" sz="4000" b="1" dirty="0" err="1"/>
              <a:t>màn</a:t>
            </a:r>
            <a:r>
              <a:rPr lang="en-US" sz="4000" b="1" dirty="0"/>
              <a:t> </a:t>
            </a:r>
            <a:r>
              <a:rPr lang="en-US" sz="4000" b="1" dirty="0" err="1"/>
              <a:t>cửa</a:t>
            </a:r>
            <a:r>
              <a:rPr lang="en-US" sz="4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92924432"/>
      </p:ext>
    </p:extLst>
  </p:cSld>
  <p:clrMapOvr>
    <a:masterClrMapping/>
  </p:clrMapOvr>
  <p:transition spd="slow" advTm="7000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980" y="2028664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Trẻ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cùng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xử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lý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tình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uống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</a:p>
          <a:p>
            <a:r>
              <a:rPr lang="en-US" sz="6600" dirty="0">
                <a:solidFill>
                  <a:srgbClr val="FF0000"/>
                </a:solidFill>
              </a:rPr>
              <a:t>        </a:t>
            </a:r>
            <a:r>
              <a:rPr lang="en-US" sz="6600" dirty="0" err="1">
                <a:solidFill>
                  <a:srgbClr val="FF0000"/>
                </a:solidFill>
              </a:rPr>
              <a:t>và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các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kĩ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năng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thoát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hiểm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</a:p>
          <a:p>
            <a:r>
              <a:rPr lang="en-US" sz="6600" dirty="0">
                <a:solidFill>
                  <a:srgbClr val="FF0000"/>
                </a:solidFill>
              </a:rPr>
              <a:t>               </a:t>
            </a:r>
            <a:r>
              <a:rPr lang="en-US" sz="6600" dirty="0" err="1">
                <a:solidFill>
                  <a:srgbClr val="FF0000"/>
                </a:solidFill>
              </a:rPr>
              <a:t>khi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có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cháy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xảy</a:t>
            </a:r>
            <a:r>
              <a:rPr lang="en-US" sz="6600" dirty="0">
                <a:solidFill>
                  <a:srgbClr val="FF0000"/>
                </a:solidFill>
              </a:rPr>
              <a:t> ra  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675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9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7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err="1"/>
              <a:t>Cách</a:t>
            </a:r>
            <a:r>
              <a:rPr lang="en-US" sz="6000" b="1" dirty="0"/>
              <a:t> </a:t>
            </a:r>
            <a:r>
              <a:rPr lang="en-US" sz="6000" b="1" dirty="0" err="1"/>
              <a:t>phòng</a:t>
            </a:r>
            <a:r>
              <a:rPr lang="en-US" sz="6000" b="1" dirty="0"/>
              <a:t> </a:t>
            </a:r>
            <a:r>
              <a:rPr lang="en-US" sz="6000" b="1" dirty="0" err="1"/>
              <a:t>cháy</a:t>
            </a:r>
            <a:r>
              <a:rPr lang="en-US" sz="6000" b="1" dirty="0"/>
              <a:t> </a:t>
            </a:r>
            <a:r>
              <a:rPr lang="en-US" sz="6000" b="1" dirty="0" err="1"/>
              <a:t>cháy</a:t>
            </a:r>
            <a:r>
              <a:rPr lang="en-US" sz="6000" b="1" dirty="0"/>
              <a:t> </a:t>
            </a:r>
            <a:r>
              <a:rPr lang="en-US" sz="6000" b="1" dirty="0" err="1"/>
              <a:t>nổ</a:t>
            </a:r>
            <a:r>
              <a:rPr lang="en-US" sz="6000" b="1" dirty="0"/>
              <a:t> </a:t>
            </a:r>
            <a:r>
              <a:rPr lang="en-US" sz="6000" b="1" dirty="0" err="1"/>
              <a:t>xảy</a:t>
            </a:r>
            <a:r>
              <a:rPr lang="en-US" sz="6000" b="1" dirty="0"/>
              <a:t> ra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5676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dirty="0" err="1"/>
              <a:t>Ngắt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thiết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 </a:t>
            </a:r>
            <a:r>
              <a:rPr lang="en-US" b="1" dirty="0" err="1"/>
              <a:t>điện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sử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0609"/>
      </p:ext>
    </p:extLst>
  </p:cSld>
  <p:clrMapOvr>
    <a:masterClrMapping/>
  </p:clrMapOvr>
  <p:transition spd="slow" advTm="5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err="1"/>
              <a:t>Không</a:t>
            </a:r>
            <a:r>
              <a:rPr lang="en-US" sz="5400" b="1" dirty="0"/>
              <a:t> </a:t>
            </a:r>
            <a:r>
              <a:rPr lang="en-US" sz="5400" b="1" dirty="0" err="1"/>
              <a:t>tự</a:t>
            </a:r>
            <a:r>
              <a:rPr lang="en-US" sz="5400" b="1" dirty="0"/>
              <a:t> ý </a:t>
            </a:r>
            <a:r>
              <a:rPr lang="en-US" sz="5400" b="1" dirty="0" err="1"/>
              <a:t>sử</a:t>
            </a:r>
            <a:r>
              <a:rPr lang="en-US" sz="5400" b="1" dirty="0"/>
              <a:t> </a:t>
            </a:r>
            <a:r>
              <a:rPr lang="en-US" sz="5400" b="1" dirty="0" err="1"/>
              <a:t>dụng</a:t>
            </a:r>
            <a:r>
              <a:rPr lang="en-US" sz="5400" b="1" dirty="0"/>
              <a:t> </a:t>
            </a:r>
            <a:r>
              <a:rPr lang="en-US" sz="5400" b="1" dirty="0" err="1"/>
              <a:t>bếp</a:t>
            </a:r>
            <a:r>
              <a:rPr lang="en-US" sz="5400" b="1" dirty="0"/>
              <a:t> gas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</p:spTree>
    <p:extLst>
      <p:ext uri="{BB962C8B-B14F-4D97-AF65-F5344CB8AC3E}">
        <p14:creationId xmlns:p14="http://schemas.microsoft.com/office/powerpoint/2010/main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89" y="790404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9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Hàn</a:t>
            </a:r>
            <a:r>
              <a:rPr lang="en-US" sz="4800" b="1" dirty="0"/>
              <a:t> </a:t>
            </a:r>
            <a:r>
              <a:rPr lang="en-US" sz="4800" b="1" dirty="0" err="1"/>
              <a:t>điện</a:t>
            </a:r>
            <a:r>
              <a:rPr lang="en-US" sz="4800" b="1" dirty="0"/>
              <a:t>, </a:t>
            </a:r>
            <a:r>
              <a:rPr lang="en-US" sz="4800" b="1" dirty="0" err="1"/>
              <a:t>nhiệt</a:t>
            </a:r>
            <a:r>
              <a:rPr lang="en-US" sz="4800" b="1" dirty="0"/>
              <a:t> </a:t>
            </a:r>
          </a:p>
          <a:p>
            <a:r>
              <a:rPr lang="en-US" sz="4800" b="1" dirty="0"/>
              <a:t>                        </a:t>
            </a:r>
            <a:r>
              <a:rPr lang="en-US" sz="4800" b="1" dirty="0" err="1"/>
              <a:t>không</a:t>
            </a:r>
            <a:r>
              <a:rPr lang="en-US" sz="4800" b="1" dirty="0"/>
              <a:t> </a:t>
            </a:r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sự</a:t>
            </a:r>
            <a:r>
              <a:rPr lang="en-US" sz="4800" b="1" dirty="0"/>
              <a:t> </a:t>
            </a:r>
            <a:r>
              <a:rPr lang="en-US" sz="4800" b="1" dirty="0" err="1"/>
              <a:t>che</a:t>
            </a:r>
            <a:r>
              <a:rPr lang="en-US" sz="4800" b="1" dirty="0"/>
              <a:t> </a:t>
            </a:r>
            <a:r>
              <a:rPr lang="en-US" sz="4800" b="1" dirty="0" err="1"/>
              <a:t>chắn</a:t>
            </a:r>
            <a:r>
              <a:rPr lang="en-US" sz="4800" b="1" dirty="0"/>
              <a:t> </a:t>
            </a:r>
            <a:r>
              <a:rPr lang="en-US" sz="4800" b="1" dirty="0" err="1"/>
              <a:t>cẩn</a:t>
            </a:r>
            <a:r>
              <a:rPr lang="en-US" sz="4800" b="1" dirty="0"/>
              <a:t> </a:t>
            </a:r>
            <a:r>
              <a:rPr lang="en-US" sz="4800" b="1" dirty="0" err="1"/>
              <a:t>thận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16259091"/>
      </p:ext>
    </p:extLst>
  </p:cSld>
  <p:clrMapOvr>
    <a:masterClrMapping/>
  </p:clrMapOvr>
  <p:transition spd="slow" advTm="5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          </a:t>
            </a:r>
            <a:r>
              <a:rPr lang="en-US" sz="4800" b="1" dirty="0" err="1"/>
              <a:t>Dùng</a:t>
            </a:r>
            <a:r>
              <a:rPr lang="en-US" sz="4800" b="1" dirty="0"/>
              <a:t> </a:t>
            </a:r>
            <a:r>
              <a:rPr lang="en-US" sz="4800" b="1" dirty="0" err="1"/>
              <a:t>bật</a:t>
            </a:r>
            <a:r>
              <a:rPr lang="en-US" sz="4800" b="1" dirty="0"/>
              <a:t> </a:t>
            </a:r>
            <a:r>
              <a:rPr lang="en-US" sz="4800" b="1" dirty="0" err="1"/>
              <a:t>lửa</a:t>
            </a:r>
            <a:r>
              <a:rPr lang="en-US" sz="4800" b="1" dirty="0"/>
              <a:t> hay </a:t>
            </a:r>
            <a:r>
              <a:rPr lang="en-US" sz="4800" b="1" dirty="0" err="1"/>
              <a:t>đốt</a:t>
            </a:r>
            <a:r>
              <a:rPr lang="en-US" sz="4800" b="1" dirty="0"/>
              <a:t> </a:t>
            </a:r>
            <a:r>
              <a:rPr lang="en-US" sz="4800" b="1" dirty="0" err="1"/>
              <a:t>lửa</a:t>
            </a:r>
            <a:endParaRPr lang="en-US" sz="4800" b="1" dirty="0"/>
          </a:p>
          <a:p>
            <a:r>
              <a:rPr lang="en-US" sz="4800" b="1" dirty="0"/>
              <a:t> </a:t>
            </a:r>
            <a:r>
              <a:rPr lang="en-US" sz="4800" b="1" dirty="0" err="1"/>
              <a:t>gần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thiết</a:t>
            </a:r>
            <a:r>
              <a:rPr lang="en-US" sz="4800" b="1" dirty="0"/>
              <a:t> </a:t>
            </a:r>
            <a:r>
              <a:rPr lang="en-US" sz="4800" b="1" dirty="0" err="1"/>
              <a:t>bị</a:t>
            </a:r>
            <a:r>
              <a:rPr lang="en-US" sz="4800" b="1" dirty="0"/>
              <a:t> </a:t>
            </a:r>
            <a:r>
              <a:rPr lang="en-US" sz="4800" b="1" dirty="0" err="1"/>
              <a:t>chứa</a:t>
            </a:r>
            <a:r>
              <a:rPr lang="en-US" sz="4800" b="1" dirty="0"/>
              <a:t> </a:t>
            </a:r>
            <a:r>
              <a:rPr lang="en-US" sz="4800" b="1" dirty="0" err="1"/>
              <a:t>chất</a:t>
            </a:r>
            <a:r>
              <a:rPr lang="en-US" sz="4800" b="1" dirty="0"/>
              <a:t> </a:t>
            </a:r>
            <a:r>
              <a:rPr lang="en-US" sz="4800" b="1" dirty="0" err="1"/>
              <a:t>dễ</a:t>
            </a:r>
            <a:r>
              <a:rPr lang="en-US" sz="4800" b="1" dirty="0"/>
              <a:t> </a:t>
            </a:r>
            <a:r>
              <a:rPr lang="en-US" sz="4800" b="1" dirty="0" err="1"/>
              <a:t>cháy</a:t>
            </a:r>
            <a:r>
              <a:rPr lang="en-US" sz="4800" b="1" dirty="0"/>
              <a:t> </a:t>
            </a:r>
            <a:r>
              <a:rPr lang="en-US" sz="4800" b="1" dirty="0" err="1"/>
              <a:t>nổ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267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reveal/>
      </p:transition>
    </mc:Choice>
    <mc:Fallback xmlns="">
      <p:transition spd="slow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</a:t>
            </a:r>
            <a:r>
              <a:rPr lang="en-US" sz="4000" b="1"/>
              <a:t>Nấu đồ ăn trên bếp, đun nước, </a:t>
            </a:r>
          </a:p>
          <a:p>
            <a:r>
              <a:rPr lang="en-US" sz="4000" b="1"/>
              <a:t>              hong khô các vật liệu dễ cháy </a:t>
            </a:r>
          </a:p>
          <a:p>
            <a:r>
              <a:rPr lang="en-US" sz="4000" b="1"/>
              <a:t>                      nhưng quên tắt các thiết bị điện</a:t>
            </a:r>
          </a:p>
        </p:txBody>
      </p:sp>
    </p:spTree>
    <p:extLst>
      <p:ext uri="{BB962C8B-B14F-4D97-AF65-F5344CB8AC3E}">
        <p14:creationId xmlns:p14="http://schemas.microsoft.com/office/powerpoint/2010/main" val="2967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shred/>
      </p:transition>
    </mc:Choice>
    <mc:Fallback xmlns="">
      <p:transition spd="slow" advTm="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r>
              <a:rPr lang="en-US" sz="4000" b="1" dirty="0"/>
              <a:t> </a:t>
            </a:r>
            <a:r>
              <a:rPr lang="en-US" sz="4000" b="1" dirty="0" err="1"/>
              <a:t>quá</a:t>
            </a:r>
            <a:r>
              <a:rPr lang="en-US" sz="4000" b="1" dirty="0"/>
              <a:t> </a:t>
            </a:r>
            <a:r>
              <a:rPr lang="en-US" sz="4000" b="1" dirty="0" err="1"/>
              <a:t>công</a:t>
            </a:r>
            <a:r>
              <a:rPr lang="en-US" sz="4000" b="1" dirty="0"/>
              <a:t> </a:t>
            </a:r>
            <a:r>
              <a:rPr lang="en-US" sz="4000" b="1" dirty="0" err="1"/>
              <a:t>suất</a:t>
            </a:r>
            <a:endParaRPr lang="en-US" sz="4000" b="1" dirty="0"/>
          </a:p>
          <a:p>
            <a:r>
              <a:rPr lang="en-US" sz="4000" b="1" dirty="0"/>
              <a:t>         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nóng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dẫn</a:t>
            </a:r>
            <a:r>
              <a:rPr lang="en-US" sz="4000" b="1" dirty="0"/>
              <a:t> </a:t>
            </a:r>
            <a:r>
              <a:rPr lang="en-US" sz="4000" b="1" dirty="0" err="1"/>
              <a:t>đến</a:t>
            </a:r>
            <a:r>
              <a:rPr lang="en-US" sz="4000" b="1" dirty="0"/>
              <a:t> </a:t>
            </a:r>
            <a:r>
              <a:rPr lang="en-US" sz="4000" b="1" dirty="0" err="1"/>
              <a:t>chập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91849317"/>
      </p:ext>
    </p:extLst>
  </p:cSld>
  <p:clrMapOvr>
    <a:masterClrMapping/>
  </p:clrMapOvr>
  <p:transition spd="med" advTm="5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    Tái sử dụng bình gas, sang chiết gas, </a:t>
            </a:r>
          </a:p>
          <a:p>
            <a:r>
              <a:rPr lang="en-US" sz="4800" b="1"/>
              <a:t>          xăng dầu không đúng quy định</a:t>
            </a:r>
          </a:p>
        </p:txBody>
      </p:sp>
    </p:spTree>
    <p:extLst>
      <p:ext uri="{BB962C8B-B14F-4D97-AF65-F5344CB8AC3E}">
        <p14:creationId xmlns:p14="http://schemas.microsoft.com/office/powerpoint/2010/main" val="1171926305"/>
      </p:ext>
    </p:extLst>
  </p:cSld>
  <p:clrMapOvr>
    <a:masterClrMapping/>
  </p:clrMapOvr>
  <p:transition spd="med" advTm="5000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Hút thuốc lá ở nơi có nhiều vật liệu</a:t>
            </a:r>
          </a:p>
          <a:p>
            <a:r>
              <a:rPr lang="en-US" sz="4000" b="1"/>
              <a:t>                         dễ cháy như vải, sách báo</a:t>
            </a:r>
          </a:p>
        </p:txBody>
      </p:sp>
    </p:spTree>
    <p:extLst>
      <p:ext uri="{BB962C8B-B14F-4D97-AF65-F5344CB8AC3E}">
        <p14:creationId xmlns:p14="http://schemas.microsoft.com/office/powerpoint/2010/main" val="1786097445"/>
      </p:ext>
    </p:extLst>
  </p:cSld>
  <p:clrMapOvr>
    <a:masterClrMapping/>
  </p:clrMapOvr>
  <p:transition spd="slow" advTm="6000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257</Words>
  <Application>Microsoft Office PowerPoint</Application>
  <PresentationFormat>Widescreen</PresentationFormat>
  <Paragraphs>33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phòng cháy cháy nổ xảy ra</vt:lpstr>
      <vt:lpstr>Ngắt các thiết bị điện khi không sử dụng đến</vt:lpstr>
      <vt:lpstr>Không tự ý sử dụng bếp gas</vt:lpstr>
      <vt:lpstr>PowerPoint Presentation</vt:lpstr>
      <vt:lpstr>Bé cùng thực hành</vt:lpstr>
    </vt:vector>
  </TitlesOfParts>
  <Company>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Soc Store</cp:lastModifiedBy>
  <cp:revision>28</cp:revision>
  <dcterms:created xsi:type="dcterms:W3CDTF">2016-12-29T03:32:53Z</dcterms:created>
  <dcterms:modified xsi:type="dcterms:W3CDTF">2021-10-24T02:47:00Z</dcterms:modified>
</cp:coreProperties>
</file>