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0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8D5D-49CB-4617-B67A-5B6B40C7DE82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D0CD-FCAF-4C22-9CAC-E3F6131B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5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3" y="1219200"/>
            <a:ext cx="3080037" cy="23120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44" y="1233055"/>
            <a:ext cx="2914375" cy="229819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4080165"/>
            <a:ext cx="3268845" cy="229117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35583"/>
            <a:ext cx="2979919" cy="22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748796" cy="2743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378402"/>
            <a:ext cx="3698675" cy="26394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65" y="4191000"/>
            <a:ext cx="338672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191320" cy="23829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50" y="1406236"/>
            <a:ext cx="3098607" cy="24201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61270"/>
            <a:ext cx="3048000" cy="22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448531" cy="23622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41764"/>
            <a:ext cx="3238952" cy="23339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763" y="3424237"/>
            <a:ext cx="352474" cy="95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1" y="4419600"/>
            <a:ext cx="3277057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Hình ảnh đặc trưng của mùa xuân</vt:lpstr>
      <vt:lpstr>Đặc trưng của mùa hè</vt:lpstr>
      <vt:lpstr>Hình ảnh đặc trưng của mùa thu</vt:lpstr>
      <vt:lpstr>Hình ảnh đặc trưng mùa đông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ảnh đặc trưng của mùa xuân</dc:title>
  <dc:creator>Admin</dc:creator>
  <cp:lastModifiedBy>Admin</cp:lastModifiedBy>
  <cp:revision>2</cp:revision>
  <dcterms:created xsi:type="dcterms:W3CDTF">2022-05-30T08:33:46Z</dcterms:created>
  <dcterms:modified xsi:type="dcterms:W3CDTF">2022-05-30T09:13:23Z</dcterms:modified>
</cp:coreProperties>
</file>