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5" r:id="rId2"/>
    <p:sldId id="286" r:id="rId3"/>
    <p:sldId id="287" r:id="rId4"/>
    <p:sldId id="256" r:id="rId5"/>
    <p:sldId id="257" r:id="rId6"/>
    <p:sldId id="263" r:id="rId7"/>
    <p:sldId id="259" r:id="rId8"/>
    <p:sldId id="264" r:id="rId9"/>
    <p:sldId id="260" r:id="rId10"/>
    <p:sldId id="269" r:id="rId11"/>
    <p:sldId id="270" r:id="rId12"/>
    <p:sldId id="258" r:id="rId13"/>
    <p:sldId id="267" r:id="rId14"/>
    <p:sldId id="268" r:id="rId15"/>
    <p:sldId id="261" r:id="rId16"/>
    <p:sldId id="271" r:id="rId17"/>
    <p:sldId id="272" r:id="rId18"/>
    <p:sldId id="273" r:id="rId19"/>
    <p:sldId id="290" r:id="rId20"/>
    <p:sldId id="275" r:id="rId21"/>
    <p:sldId id="283" r:id="rId22"/>
    <p:sldId id="279" r:id="rId23"/>
    <p:sldId id="291" r:id="rId24"/>
    <p:sldId id="288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A95D8-5636-46E0-9ECA-A62082D6588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53BD3-4083-4F5B-B0AA-745123A1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9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53BD3-4083-4F5B-B0AA-745123A1A0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94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649F-993E-4BA2-A8A6-C52D86410DC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A37A-F58D-4C9F-97D5-8AA232377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3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649F-993E-4BA2-A8A6-C52D86410DC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A37A-F58D-4C9F-97D5-8AA232377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4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649F-993E-4BA2-A8A6-C52D86410DC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A37A-F58D-4C9F-97D5-8AA232377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29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649F-993E-4BA2-A8A6-C52D86410DC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A37A-F58D-4C9F-97D5-8AA232377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2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649F-993E-4BA2-A8A6-C52D86410DC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A37A-F58D-4C9F-97D5-8AA232377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5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649F-993E-4BA2-A8A6-C52D86410DC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A37A-F58D-4C9F-97D5-8AA232377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5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649F-993E-4BA2-A8A6-C52D86410DC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A37A-F58D-4C9F-97D5-8AA232377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7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649F-993E-4BA2-A8A6-C52D86410DC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A37A-F58D-4C9F-97D5-8AA232377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0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649F-993E-4BA2-A8A6-C52D86410DC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A37A-F58D-4C9F-97D5-8AA232377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649F-993E-4BA2-A8A6-C52D86410DC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A37A-F58D-4C9F-97D5-8AA232377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32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649F-993E-4BA2-A8A6-C52D86410DC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A37A-F58D-4C9F-97D5-8AA232377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7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1649F-993E-4BA2-A8A6-C52D86410DC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2A37A-F58D-4C9F-97D5-8AA232377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1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31.png"/><Relationship Id="rId5" Type="http://schemas.openxmlformats.org/officeDocument/2006/relationships/image" Target="../media/image17.gif"/><Relationship Id="rId10" Type="http://schemas.openxmlformats.org/officeDocument/2006/relationships/image" Target="../media/image33.png"/><Relationship Id="rId4" Type="http://schemas.openxmlformats.org/officeDocument/2006/relationships/image" Target="../media/image16.gif"/><Relationship Id="rId9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3.png"/><Relationship Id="rId7" Type="http://schemas.openxmlformats.org/officeDocument/2006/relationships/image" Target="../media/image1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31.png"/><Relationship Id="rId4" Type="http://schemas.openxmlformats.org/officeDocument/2006/relationships/image" Target="../media/image16.gif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1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33.png"/><Relationship Id="rId5" Type="http://schemas.openxmlformats.org/officeDocument/2006/relationships/image" Target="../media/image17.gif"/><Relationship Id="rId10" Type="http://schemas.openxmlformats.org/officeDocument/2006/relationships/image" Target="../media/image37.png"/><Relationship Id="rId4" Type="http://schemas.openxmlformats.org/officeDocument/2006/relationships/image" Target="../media/image16.gif"/><Relationship Id="rId9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3.png"/><Relationship Id="rId7" Type="http://schemas.openxmlformats.org/officeDocument/2006/relationships/image" Target="../media/image1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34.png"/><Relationship Id="rId4" Type="http://schemas.openxmlformats.org/officeDocument/2006/relationships/image" Target="../media/image16.gif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1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39.jpg"/><Relationship Id="rId4" Type="http://schemas.openxmlformats.org/officeDocument/2006/relationships/image" Target="../media/image16.gif"/><Relationship Id="rId9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1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39.jpg"/><Relationship Id="rId4" Type="http://schemas.openxmlformats.org/officeDocument/2006/relationships/image" Target="../media/image16.gif"/><Relationship Id="rId9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3.png"/><Relationship Id="rId7" Type="http://schemas.openxmlformats.org/officeDocument/2006/relationships/image" Target="../media/image1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41.png"/><Relationship Id="rId5" Type="http://schemas.openxmlformats.org/officeDocument/2006/relationships/image" Target="../media/image17.gif"/><Relationship Id="rId10" Type="http://schemas.openxmlformats.org/officeDocument/2006/relationships/image" Target="../media/image8.png"/><Relationship Id="rId4" Type="http://schemas.openxmlformats.org/officeDocument/2006/relationships/image" Target="../media/image16.gif"/><Relationship Id="rId9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3.png"/><Relationship Id="rId7" Type="http://schemas.openxmlformats.org/officeDocument/2006/relationships/image" Target="../media/image19.gif"/><Relationship Id="rId12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31.png"/><Relationship Id="rId5" Type="http://schemas.openxmlformats.org/officeDocument/2006/relationships/image" Target="../media/image17.gif"/><Relationship Id="rId10" Type="http://schemas.openxmlformats.org/officeDocument/2006/relationships/image" Target="../media/image37.png"/><Relationship Id="rId4" Type="http://schemas.openxmlformats.org/officeDocument/2006/relationships/image" Target="../media/image16.gif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50.wmf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3.png"/><Relationship Id="rId7" Type="http://schemas.openxmlformats.org/officeDocument/2006/relationships/image" Target="../media/image1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14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8.png"/><Relationship Id="rId7" Type="http://schemas.openxmlformats.org/officeDocument/2006/relationships/image" Target="../media/image17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31.png"/><Relationship Id="rId4" Type="http://schemas.openxmlformats.org/officeDocument/2006/relationships/image" Target="../media/image29.gif"/><Relationship Id="rId9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9200" y="2819400"/>
            <a:ext cx="655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 4-5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5334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85" y="1515470"/>
            <a:ext cx="1146630" cy="115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0" b="126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5" y="133184"/>
            <a:ext cx="5859263" cy="5452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109077"/>
            <a:ext cx="964484" cy="96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143522"/>
            <a:ext cx="10668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320546"/>
            <a:ext cx="1028700" cy="577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6210322"/>
            <a:ext cx="1028700" cy="577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143717"/>
            <a:ext cx="710996" cy="7109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5095623"/>
            <a:ext cx="964484" cy="964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98" y="3144349"/>
            <a:ext cx="1313837" cy="2406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011332"/>
            <a:ext cx="347717" cy="3477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94" y="6030703"/>
            <a:ext cx="710996" cy="7109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96" y="5143522"/>
            <a:ext cx="1066800" cy="1066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01" y="4347810"/>
            <a:ext cx="347717" cy="347717"/>
          </a:xfrm>
          <a:prstGeom prst="rect">
            <a:avLst/>
          </a:prstGeom>
        </p:spPr>
      </p:pic>
      <p:sp>
        <p:nvSpPr>
          <p:cNvPr id="7" name="Trapezoid 6"/>
          <p:cNvSpPr/>
          <p:nvPr/>
        </p:nvSpPr>
        <p:spPr>
          <a:xfrm rot="10800000">
            <a:off x="2480614" y="3428999"/>
            <a:ext cx="1143000" cy="666209"/>
          </a:xfrm>
          <a:prstGeom prst="trapezoi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6"/>
          <a:stretch/>
        </p:blipFill>
        <p:spPr>
          <a:xfrm flipH="1">
            <a:off x="2438401" y="2992412"/>
            <a:ext cx="1238251" cy="10765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1210" r="27019" b="21480"/>
          <a:stretch/>
        </p:blipFill>
        <p:spPr>
          <a:xfrm>
            <a:off x="4837729" y="2466689"/>
            <a:ext cx="3374969" cy="3239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6E4137-EE38-C3F7-FE31-C1F0A86466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1210" r="27019" b="21480"/>
          <a:stretch/>
        </p:blipFill>
        <p:spPr>
          <a:xfrm>
            <a:off x="4343400" y="2613373"/>
            <a:ext cx="2431702" cy="3063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20D5D3-428D-F632-41BC-2921F753C3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1210" r="27019" b="21480"/>
          <a:stretch/>
        </p:blipFill>
        <p:spPr>
          <a:xfrm>
            <a:off x="6248400" y="2557906"/>
            <a:ext cx="2388715" cy="323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5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6" y="1169480"/>
            <a:ext cx="4593836" cy="4274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262964"/>
            <a:ext cx="964484" cy="96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143522"/>
            <a:ext cx="10668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320546"/>
            <a:ext cx="1028700" cy="5777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210322"/>
            <a:ext cx="710996" cy="710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6210322"/>
            <a:ext cx="1028700" cy="577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6143717"/>
            <a:ext cx="710996" cy="71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72" y="5025006"/>
            <a:ext cx="1581150" cy="1150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32" y="5145708"/>
            <a:ext cx="1067414" cy="1067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5095623"/>
            <a:ext cx="964484" cy="9644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176729"/>
            <a:ext cx="1237637" cy="22673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1210" r="27019" b="21480"/>
          <a:stretch/>
        </p:blipFill>
        <p:spPr>
          <a:xfrm flipH="1">
            <a:off x="3587756" y="3025696"/>
            <a:ext cx="3161494" cy="303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9A4BC-1917-4FC6-B772-B28F1A84B5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1210" r="27019" b="21480"/>
          <a:stretch/>
        </p:blipFill>
        <p:spPr>
          <a:xfrm flipH="1">
            <a:off x="2452672" y="3196433"/>
            <a:ext cx="3161494" cy="303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1272E2-A1E7-D7CE-F367-B3961CE5C3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1210" r="27019" b="21480"/>
          <a:stretch/>
        </p:blipFill>
        <p:spPr>
          <a:xfrm flipH="1">
            <a:off x="762806" y="3282780"/>
            <a:ext cx="3161494" cy="303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8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6099 0.0041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86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0.6099 0.0041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86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68 0.00509 L 0.74358 0.0092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8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6"/>
          <a:stretch/>
        </p:blipFill>
        <p:spPr>
          <a:xfrm>
            <a:off x="4876800" y="5257800"/>
            <a:ext cx="2781839" cy="16938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80" y="3047999"/>
            <a:ext cx="1599278" cy="29298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02" y="4426317"/>
            <a:ext cx="347717" cy="3477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3241" y="145213"/>
            <a:ext cx="3480619" cy="445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8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08594 0.3553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0" b="126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5" y="133184"/>
            <a:ext cx="5859263" cy="5452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109077"/>
            <a:ext cx="964484" cy="96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143522"/>
            <a:ext cx="10668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320546"/>
            <a:ext cx="1028700" cy="577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6210322"/>
            <a:ext cx="1028700" cy="577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143717"/>
            <a:ext cx="710996" cy="7109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5095623"/>
            <a:ext cx="964484" cy="964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310539"/>
            <a:ext cx="1237637" cy="2267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011332"/>
            <a:ext cx="347717" cy="3477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94" y="6030703"/>
            <a:ext cx="710996" cy="7109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96" y="5143522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0211" y="2468173"/>
            <a:ext cx="2682978" cy="34340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01" y="4426316"/>
            <a:ext cx="347717" cy="347717"/>
          </a:xfrm>
          <a:prstGeom prst="rect">
            <a:avLst/>
          </a:prstGeom>
        </p:spPr>
      </p:pic>
      <p:sp>
        <p:nvSpPr>
          <p:cNvPr id="7" name="Trapezoid 6"/>
          <p:cNvSpPr/>
          <p:nvPr/>
        </p:nvSpPr>
        <p:spPr>
          <a:xfrm rot="10800000">
            <a:off x="2480614" y="3428999"/>
            <a:ext cx="1143000" cy="666209"/>
          </a:xfrm>
          <a:prstGeom prst="trapezoi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6"/>
          <a:stretch/>
        </p:blipFill>
        <p:spPr>
          <a:xfrm flipH="1">
            <a:off x="2438401" y="2992412"/>
            <a:ext cx="1238251" cy="107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6" y="1169480"/>
            <a:ext cx="4593836" cy="4274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262964"/>
            <a:ext cx="964484" cy="96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143522"/>
            <a:ext cx="10668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320546"/>
            <a:ext cx="1028700" cy="5777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210322"/>
            <a:ext cx="710996" cy="710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6210322"/>
            <a:ext cx="1028700" cy="577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6143717"/>
            <a:ext cx="710996" cy="71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21" y="5169866"/>
            <a:ext cx="1581150" cy="1150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32" y="5145708"/>
            <a:ext cx="1067414" cy="1067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5095623"/>
            <a:ext cx="964484" cy="9644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875900"/>
            <a:ext cx="1989189" cy="2546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176729"/>
            <a:ext cx="1237637" cy="2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4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59166 0.0030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6"/>
          <a:stretch/>
        </p:blipFill>
        <p:spPr>
          <a:xfrm>
            <a:off x="990599" y="5017723"/>
            <a:ext cx="2781839" cy="1693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1880" y="2743200"/>
            <a:ext cx="1599278" cy="2929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151020"/>
            <a:ext cx="347717" cy="347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9211" r="8952" b="10789"/>
          <a:stretch/>
        </p:blipFill>
        <p:spPr>
          <a:xfrm>
            <a:off x="8077200" y="1371600"/>
            <a:ext cx="457712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022E-16 L -0.50018 -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1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0" b="126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5" y="133184"/>
            <a:ext cx="5859263" cy="5452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109077"/>
            <a:ext cx="964484" cy="96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143522"/>
            <a:ext cx="10668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320546"/>
            <a:ext cx="1028700" cy="577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6210322"/>
            <a:ext cx="1028700" cy="577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143717"/>
            <a:ext cx="710996" cy="7109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5095623"/>
            <a:ext cx="964484" cy="964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310539"/>
            <a:ext cx="1237637" cy="22673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94" y="6030703"/>
            <a:ext cx="710996" cy="7109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96" y="5143522"/>
            <a:ext cx="1066800" cy="1066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01" y="4426316"/>
            <a:ext cx="347717" cy="3477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9211" r="8952" b="10789"/>
          <a:stretch/>
        </p:blipFill>
        <p:spPr>
          <a:xfrm>
            <a:off x="4343400" y="2149599"/>
            <a:ext cx="3764374" cy="35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124200"/>
            <a:ext cx="1770735" cy="31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2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93837 0.013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27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0" b="126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5" y="133184"/>
            <a:ext cx="5859263" cy="5452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109077"/>
            <a:ext cx="964484" cy="96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143522"/>
            <a:ext cx="10668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320546"/>
            <a:ext cx="1028700" cy="577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6210322"/>
            <a:ext cx="1028700" cy="577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143717"/>
            <a:ext cx="710996" cy="7109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5095623"/>
            <a:ext cx="964484" cy="964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310539"/>
            <a:ext cx="1237637" cy="22673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94" y="6030703"/>
            <a:ext cx="710996" cy="7109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96" y="5143522"/>
            <a:ext cx="1066800" cy="1066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01" y="4426316"/>
            <a:ext cx="347717" cy="3477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9211" r="8952" b="10789"/>
          <a:stretch/>
        </p:blipFill>
        <p:spPr>
          <a:xfrm>
            <a:off x="4343400" y="2149599"/>
            <a:ext cx="3764374" cy="35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6" y="1169480"/>
            <a:ext cx="4593836" cy="4274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262964"/>
            <a:ext cx="964484" cy="96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143522"/>
            <a:ext cx="10668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320546"/>
            <a:ext cx="1028700" cy="5777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210322"/>
            <a:ext cx="710996" cy="710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6210322"/>
            <a:ext cx="1028700" cy="577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6143717"/>
            <a:ext cx="710996" cy="71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21" y="5169866"/>
            <a:ext cx="1581150" cy="1150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32" y="5145708"/>
            <a:ext cx="1067414" cy="1067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5095623"/>
            <a:ext cx="964484" cy="964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9211" r="8952" b="10789"/>
          <a:stretch/>
        </p:blipFill>
        <p:spPr>
          <a:xfrm>
            <a:off x="4267200" y="2058197"/>
            <a:ext cx="2839219" cy="2660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486" y="3508163"/>
            <a:ext cx="1446089" cy="22370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55" y="3085420"/>
            <a:ext cx="1143542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6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72605 0.0016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Chicken Danc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76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6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68" y="1169480"/>
            <a:ext cx="4593836" cy="4274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262964"/>
            <a:ext cx="964484" cy="96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143522"/>
            <a:ext cx="10668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320546"/>
            <a:ext cx="1028700" cy="5777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210322"/>
            <a:ext cx="710996" cy="710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6210322"/>
            <a:ext cx="1028700" cy="577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6143717"/>
            <a:ext cx="710996" cy="71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21" y="5169866"/>
            <a:ext cx="1581150" cy="1150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32" y="5145708"/>
            <a:ext cx="1067414" cy="1067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5095623"/>
            <a:ext cx="964484" cy="9644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8366" y="3161786"/>
            <a:ext cx="1708139" cy="26424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4" y="2064223"/>
            <a:ext cx="2819400" cy="36086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1210" r="27019" b="21480"/>
          <a:stretch/>
        </p:blipFill>
        <p:spPr>
          <a:xfrm flipH="1">
            <a:off x="1901906" y="3399175"/>
            <a:ext cx="2247094" cy="27108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3127581"/>
            <a:ext cx="2542721" cy="2710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79DC4E-990A-004C-5AB9-F47B8A51A2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1210" r="27019" b="21480"/>
          <a:stretch/>
        </p:blipFill>
        <p:spPr>
          <a:xfrm flipH="1">
            <a:off x="613858" y="3298863"/>
            <a:ext cx="2247094" cy="2710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E4F461-9103-F02D-DCB0-50A3D9970D8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1210" r="27019" b="21480"/>
          <a:stretch/>
        </p:blipFill>
        <p:spPr>
          <a:xfrm flipH="1">
            <a:off x="-615735" y="3415237"/>
            <a:ext cx="2247094" cy="271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5B5A5BD-DE36-429F-8D53-AF74825A5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638"/>
            <a:ext cx="9144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9787C-B7E8-4BE1-BFBD-0B2D4619F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6913"/>
            <a:ext cx="5925826" cy="94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E5A07F-7DFB-07D9-27FF-3C9752745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676400"/>
            <a:ext cx="1767993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5DF4B-4762-0B5C-1704-6D20BC2F3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515" y="1506245"/>
            <a:ext cx="2334970" cy="3609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DD1697-9D58-EFD0-BAE5-ECD036266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813" y="1701334"/>
            <a:ext cx="3200677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6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i núi băng tan chả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7187046-01AF-32D8-3759-26DA66D082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8969375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1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TA ĐI VÀO RỪNG XANH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NỀN ĐỌC, KỂ CHUYỆN THƠ H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70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FLOWERS5">
            <a:extLst>
              <a:ext uri="{FF2B5EF4-FFF2-40B4-BE49-F238E27FC236}">
                <a16:creationId xmlns:a16="http://schemas.microsoft.com/office/drawing/2014/main" id="{FC0C9C89-70A6-87C8-96E7-ED8DFA88B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7" descr="FLOWERS5">
            <a:extLst>
              <a:ext uri="{FF2B5EF4-FFF2-40B4-BE49-F238E27FC236}">
                <a16:creationId xmlns:a16="http://schemas.microsoft.com/office/drawing/2014/main" id="{91FDA187-A5AE-F770-0A4D-34354E09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FLOWERS5">
            <a:extLst>
              <a:ext uri="{FF2B5EF4-FFF2-40B4-BE49-F238E27FC236}">
                <a16:creationId xmlns:a16="http://schemas.microsoft.com/office/drawing/2014/main" id="{A0F0C451-46E4-3BBA-AD7C-269587F2E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558177-92E1-E32A-6314-462B0955F4C9}"/>
              </a:ext>
            </a:extLst>
          </p:cNvPr>
          <p:cNvSpPr/>
          <p:nvPr/>
        </p:nvSpPr>
        <p:spPr>
          <a:xfrm>
            <a:off x="395536" y="3284984"/>
            <a:ext cx="8352928" cy="1524287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CON CHĂM NGOAN HỌC GIỎI</a:t>
            </a:r>
          </a:p>
          <a:p>
            <a:pPr algn="ctr" eaLnBrk="1" hangingPunct="1">
              <a:defRPr/>
            </a:pP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450F27-3A68-241B-32AA-476D49C76BA4}"/>
              </a:ext>
            </a:extLst>
          </p:cNvPr>
          <p:cNvSpPr txBox="1"/>
          <p:nvPr/>
        </p:nvSpPr>
        <p:spPr>
          <a:xfrm>
            <a:off x="1328738" y="4508500"/>
            <a:ext cx="6911975" cy="985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i="1" kern="1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i="1" kern="1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1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i="1" kern="1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1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i="1" kern="1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1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i="1" kern="1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1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i="1" kern="1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i="1" dirty="0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2F8A53-0228-B8D0-07AD-A543E536455A}"/>
              </a:ext>
            </a:extLst>
          </p:cNvPr>
          <p:cNvSpPr/>
          <p:nvPr/>
        </p:nvSpPr>
        <p:spPr>
          <a:xfrm>
            <a:off x="395536" y="1340768"/>
            <a:ext cx="8352928" cy="1944216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54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54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54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Con gà trống Karaok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7031" y="4881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ỀN ĐỌC, KỂ CHUYỆN THƠ H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3200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926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5298" y="457200"/>
            <a:ext cx="5902578" cy="9233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Cáo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thỏ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gà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trống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4" y="2590798"/>
            <a:ext cx="2333626" cy="36100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19492"/>
            <a:ext cx="1770735" cy="3152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2600" y="2791289"/>
            <a:ext cx="3200400" cy="3411997"/>
          </a:xfrm>
          <a:prstGeom prst="rect">
            <a:avLst/>
          </a:prstGeom>
        </p:spPr>
      </p:pic>
      <p:pic>
        <p:nvPicPr>
          <p:cNvPr id="2" name="NHẠC NỀN ĐỌC, KỂ CHUYỆN THƠ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1000" y="5181600"/>
            <a:ext cx="609600" cy="14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 numSld="15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82457"/>
            <a:ext cx="3505200" cy="3261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19" y="2409837"/>
            <a:ext cx="4038600" cy="3026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6681"/>
            <a:ext cx="2109019" cy="3262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803324"/>
            <a:ext cx="1510481" cy="2689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" y="0"/>
            <a:ext cx="3679511" cy="6917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63" y="0"/>
            <a:ext cx="3679511" cy="6917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89" y="-29741"/>
            <a:ext cx="3679511" cy="691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2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82457"/>
            <a:ext cx="3505200" cy="3261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262964"/>
            <a:ext cx="964484" cy="96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143522"/>
            <a:ext cx="10668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320546"/>
            <a:ext cx="1028700" cy="5777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210322"/>
            <a:ext cx="710996" cy="710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6210322"/>
            <a:ext cx="1028700" cy="577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6143717"/>
            <a:ext cx="710996" cy="71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21" y="5169866"/>
            <a:ext cx="1581150" cy="1150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32" y="5145708"/>
            <a:ext cx="1067414" cy="10674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516" y="2895600"/>
            <a:ext cx="735884" cy="7358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5095623"/>
            <a:ext cx="964484" cy="9644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09205"/>
            <a:ext cx="3840956" cy="33091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58" y="2282202"/>
            <a:ext cx="4228577" cy="31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1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1600" y="2590800"/>
            <a:ext cx="2895600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" y="2263877"/>
            <a:ext cx="2483512" cy="2851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648200"/>
            <a:ext cx="3048000" cy="266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05" y="4706681"/>
            <a:ext cx="1678789" cy="1308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37327"/>
            <a:ext cx="632276" cy="770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79" y="3731284"/>
            <a:ext cx="632276" cy="77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9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0" b="126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788"/>
            <a:ext cx="5859263" cy="5452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262964"/>
            <a:ext cx="964484" cy="96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143522"/>
            <a:ext cx="10668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320546"/>
            <a:ext cx="1028700" cy="577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6210322"/>
            <a:ext cx="1028700" cy="577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143717"/>
            <a:ext cx="710996" cy="7109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86" y="5095623"/>
            <a:ext cx="964484" cy="964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23" y="2616067"/>
            <a:ext cx="1599278" cy="2929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011332"/>
            <a:ext cx="347717" cy="3477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94" y="6030703"/>
            <a:ext cx="710996" cy="7109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96" y="5143522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3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473" y="-85078"/>
            <a:ext cx="9618586" cy="7196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1143000"/>
            <a:ext cx="1599278" cy="2929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29" y="2434062"/>
            <a:ext cx="347717" cy="347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69" y="5638866"/>
            <a:ext cx="849262" cy="849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964" y="5622242"/>
            <a:ext cx="1581150" cy="1150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14" y="4269374"/>
            <a:ext cx="1066800" cy="106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78" y="5975578"/>
            <a:ext cx="1239886" cy="696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39" y="2607921"/>
            <a:ext cx="1219200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138497"/>
            <a:ext cx="849262" cy="8492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77" y="5290664"/>
            <a:ext cx="1239886" cy="6964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80" y="4605097"/>
            <a:ext cx="1066800" cy="1066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2760321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46" y="2578423"/>
            <a:ext cx="1219200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1210" r="27019" b="21480"/>
          <a:stretch/>
        </p:blipFill>
        <p:spPr>
          <a:xfrm>
            <a:off x="5689873" y="1114356"/>
            <a:ext cx="3192204" cy="3949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6E4137-EE38-C3F7-FE31-C1F0A86466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1210" r="27019" b="21480"/>
          <a:stretch/>
        </p:blipFill>
        <p:spPr>
          <a:xfrm>
            <a:off x="6916197" y="1284778"/>
            <a:ext cx="2950508" cy="38064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6E4137-EE38-C3F7-FE31-C1F0A86466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1210" r="27019" b="21480"/>
          <a:stretch/>
        </p:blipFill>
        <p:spPr>
          <a:xfrm>
            <a:off x="6004605" y="1264895"/>
            <a:ext cx="2950508" cy="38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3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3.33333E-6 2.22222E-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78</Words>
  <Application>Microsoft Office PowerPoint</Application>
  <PresentationFormat>On-screen Show (4:3)</PresentationFormat>
  <Paragraphs>12</Paragraphs>
  <Slides>25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USER-PC</dc:creator>
  <cp:lastModifiedBy>Techsi.vn</cp:lastModifiedBy>
  <cp:revision>55</cp:revision>
  <dcterms:created xsi:type="dcterms:W3CDTF">2021-11-06T21:44:10Z</dcterms:created>
  <dcterms:modified xsi:type="dcterms:W3CDTF">2024-03-11T03:18:18Z</dcterms:modified>
</cp:coreProperties>
</file>