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95" autoAdjust="0"/>
    <p:restoredTop sz="94660"/>
  </p:normalViewPr>
  <p:slideViewPr>
    <p:cSldViewPr snapToGrid="0">
      <p:cViewPr varScale="1">
        <p:scale>
          <a:sx n="61" d="100"/>
          <a:sy n="61" d="100"/>
        </p:scale>
        <p:origin x="7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AE939-9DC2-4543-8457-A70BCAE089DE}"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176061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AE939-9DC2-4543-8457-A70BCAE089DE}"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110067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AE939-9DC2-4543-8457-A70BCAE089DE}"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238082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AE939-9DC2-4543-8457-A70BCAE089DE}"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295835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FAE939-9DC2-4543-8457-A70BCAE089DE}"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317604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AE939-9DC2-4543-8457-A70BCAE089DE}"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373203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AE939-9DC2-4543-8457-A70BCAE089DE}"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3588257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AE939-9DC2-4543-8457-A70BCAE089DE}"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260453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AE939-9DC2-4543-8457-A70BCAE089DE}"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90502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FAE939-9DC2-4543-8457-A70BCAE089DE}"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103794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FAE939-9DC2-4543-8457-A70BCAE089DE}"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7AD78-6F0C-4283-A775-216D7DEE5137}" type="slidenum">
              <a:rPr lang="en-US" smtClean="0"/>
              <a:t>‹#›</a:t>
            </a:fld>
            <a:endParaRPr lang="en-US"/>
          </a:p>
        </p:txBody>
      </p:sp>
    </p:spTree>
    <p:extLst>
      <p:ext uri="{BB962C8B-B14F-4D97-AF65-F5344CB8AC3E}">
        <p14:creationId xmlns:p14="http://schemas.microsoft.com/office/powerpoint/2010/main" val="197306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AE939-9DC2-4543-8457-A70BCAE089DE}"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7AD78-6F0C-4283-A775-216D7DEE5137}" type="slidenum">
              <a:rPr lang="en-US" smtClean="0"/>
              <a:t>‹#›</a:t>
            </a:fld>
            <a:endParaRPr lang="en-US"/>
          </a:p>
        </p:txBody>
      </p:sp>
    </p:spTree>
    <p:extLst>
      <p:ext uri="{BB962C8B-B14F-4D97-AF65-F5344CB8AC3E}">
        <p14:creationId xmlns:p14="http://schemas.microsoft.com/office/powerpoint/2010/main" val="244984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425" y="3179762"/>
            <a:ext cx="12208818" cy="3820161"/>
          </a:xfrm>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descr="Hình nền Nền Tảng Thiết Kế Vector Của Nhà Khoa Học Với Thiết Bị Chuẩn độ  Hóa Học, Phòng Thí Nghiệm, Thí Nghiệm, Hóa Chất Background Vector để tải  xuống miễn ph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8817"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68425" y="441435"/>
            <a:ext cx="6513322" cy="4154984"/>
          </a:xfrm>
          <a:prstGeom prst="rect">
            <a:avLst/>
          </a:prstGeom>
          <a:noFill/>
        </p:spPr>
        <p:txBody>
          <a:bodyPr wrap="none" rtlCol="0">
            <a:spAutoFit/>
          </a:bodyPr>
          <a:lstStyle/>
          <a:p>
            <a:pPr algn="ctr"/>
            <a:r>
              <a:rPr lang="en-US" sz="6600" b="1" dirty="0" err="1" smtClean="0">
                <a:solidFill>
                  <a:srgbClr val="FF0000"/>
                </a:solidFill>
                <a:latin typeface="Times New Roman" panose="02020603050405020304" pitchFamily="18" charset="0"/>
                <a:cs typeface="Times New Roman" panose="02020603050405020304" pitchFamily="18" charset="0"/>
              </a:rPr>
              <a:t>Lớp</a:t>
            </a:r>
            <a:r>
              <a:rPr lang="en-US" sz="6600" b="1" dirty="0" smtClean="0">
                <a:solidFill>
                  <a:srgbClr val="FF0000"/>
                </a:solidFill>
                <a:latin typeface="Times New Roman" panose="02020603050405020304" pitchFamily="18" charset="0"/>
                <a:cs typeface="Times New Roman" panose="02020603050405020304" pitchFamily="18" charset="0"/>
              </a:rPr>
              <a:t> MGN B4</a:t>
            </a:r>
          </a:p>
          <a:p>
            <a:pPr algn="ctr"/>
            <a:r>
              <a:rPr lang="en-US" sz="6600" b="1" dirty="0" err="1" smtClean="0">
                <a:solidFill>
                  <a:srgbClr val="FF0000"/>
                </a:solidFill>
                <a:latin typeface="Times New Roman" panose="02020603050405020304" pitchFamily="18" charset="0"/>
                <a:cs typeface="Times New Roman" panose="02020603050405020304" pitchFamily="18" charset="0"/>
              </a:rPr>
              <a:t>Thí</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nghiệm</a:t>
            </a:r>
            <a:r>
              <a:rPr lang="en-US" sz="6600" b="1" dirty="0" smtClean="0">
                <a:solidFill>
                  <a:srgbClr val="FF0000"/>
                </a:solidFill>
                <a:latin typeface="Times New Roman" panose="02020603050405020304" pitchFamily="18" charset="0"/>
                <a:cs typeface="Times New Roman" panose="02020603050405020304" pitchFamily="18" charset="0"/>
              </a:rPr>
              <a:t>:</a:t>
            </a:r>
          </a:p>
          <a:p>
            <a:pPr algn="ctr"/>
            <a:r>
              <a:rPr lang="en-US" sz="6600" b="1" dirty="0" err="1" smtClean="0">
                <a:solidFill>
                  <a:srgbClr val="FF0000"/>
                </a:solidFill>
                <a:latin typeface="Times New Roman" panose="02020603050405020304" pitchFamily="18" charset="0"/>
                <a:cs typeface="Times New Roman" panose="02020603050405020304" pitchFamily="18" charset="0"/>
              </a:rPr>
              <a:t>Ảo</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thuật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đổi</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màu</a:t>
            </a:r>
            <a:endParaRPr lang="en-US" sz="6600" b="1" dirty="0" smtClean="0">
              <a:solidFill>
                <a:srgbClr val="FF0000"/>
              </a:solidFill>
              <a:latin typeface="Times New Roman" panose="02020603050405020304" pitchFamily="18" charset="0"/>
              <a:cs typeface="Times New Roman" panose="02020603050405020304" pitchFamily="18" charset="0"/>
            </a:endParaRPr>
          </a:p>
          <a:p>
            <a:pPr algn="ct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493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àu Hoa - Nhạc Thiếu Nhi Có Lờ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107003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ách làm màu thực phẩm từ thiên nhiên tốt cho sức khỏe • Vào bếp cùng Điện máy 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707642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10</Words>
  <Application>Microsoft Office PowerPoint</Application>
  <PresentationFormat>Widescreen</PresentationFormat>
  <Paragraphs>3</Paragraphs>
  <Slides>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A333</dc:creator>
  <cp:lastModifiedBy>Techsi.vn</cp:lastModifiedBy>
  <cp:revision>5</cp:revision>
  <dcterms:created xsi:type="dcterms:W3CDTF">2023-02-06T02:15:47Z</dcterms:created>
  <dcterms:modified xsi:type="dcterms:W3CDTF">2024-03-13T08:54:19Z</dcterms:modified>
</cp:coreProperties>
</file>