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6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75" d="100"/>
          <a:sy n="75" d="100"/>
        </p:scale>
        <p:origin x="55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5923" y="3307356"/>
            <a:ext cx="9489573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5923" y="4777380"/>
            <a:ext cx="9489573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06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4" y="1807361"/>
            <a:ext cx="949744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88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79415" y="675723"/>
            <a:ext cx="1963949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5923" y="675724"/>
            <a:ext cx="7290076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8944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953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3308581"/>
            <a:ext cx="9489571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4777381"/>
            <a:ext cx="9489571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72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675725"/>
            <a:ext cx="949744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5924" y="1809750"/>
            <a:ext cx="4628369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708" y="1809749"/>
            <a:ext cx="4625656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6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7192" y="1812927"/>
            <a:ext cx="419709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5924" y="2389190"/>
            <a:ext cx="4628369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56088" y="1812927"/>
            <a:ext cx="418998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7" y="2389190"/>
            <a:ext cx="462836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750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94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53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3" y="446088"/>
            <a:ext cx="3547533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6873" y="446088"/>
            <a:ext cx="5706492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3" y="1631950"/>
            <a:ext cx="3547533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0054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5924" y="1387058"/>
            <a:ext cx="4641849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5924" y="2500312"/>
            <a:ext cx="4641849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291682" y="993076"/>
            <a:ext cx="2462851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/>
                <a:ea typeface="+mn-ea"/>
                <a:cs typeface="+mn-cs"/>
              </a:endParaRPr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6502400" y="1600200"/>
            <a:ext cx="4572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457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12" y="-16"/>
            <a:ext cx="12336461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Verdana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5923" y="675725"/>
            <a:ext cx="9500151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5924" y="1807361"/>
            <a:ext cx="9500149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3125" y="595181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D59897-7E16-402F-99A8-F0B49487B13D}" type="datetimeFigureOut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3/11/2017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74594" y="5951811"/>
            <a:ext cx="7008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3545" y="5951811"/>
            <a:ext cx="81104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F42F0EB-CB68-4A2C-9581-5F9F24C3F8E6}" type="slidenum">
              <a:rPr lang="en-SG" smtClean="0">
                <a:solidFill>
                  <a:prstClr val="black">
                    <a:lumMod val="75000"/>
                    <a:lumOff val="25000"/>
                  </a:prstClr>
                </a:solidFill>
              </a:rPr>
              <a:pPr/>
              <a:t>‹#›</a:t>
            </a:fld>
            <a:endParaRPr lang="en-SG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78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7079" y="2527851"/>
            <a:ext cx="11200848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7200" b="1" dirty="0" smtClean="0">
                <a:ln/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MỪNG CÁC BÉ ĐẾN VỚI HỘI THI </a:t>
            </a:r>
          </a:p>
          <a:p>
            <a:pPr algn="ctr"/>
            <a:r>
              <a:rPr lang="en-US" sz="7200" b="1" dirty="0" smtClean="0">
                <a:ln/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BÉ KHỎE – BÉ KHÉO</a:t>
            </a:r>
            <a:endParaRPr lang="en-US" sz="7200" b="1" dirty="0">
              <a:ln/>
              <a:solidFill>
                <a:schemeClr val="accent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695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Loa Loa Loa Lo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124200"/>
            <a:ext cx="609600" cy="6096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7079" y="2527851"/>
            <a:ext cx="11200848" cy="144655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  <a:scene3d>
              <a:camera prst="perspective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7200" b="1" dirty="0" smtClean="0">
                <a:ln/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CHÀO MỪNG CÁC BÉ ĐẾN VỚI HỘI THI </a:t>
            </a:r>
          </a:p>
          <a:p>
            <a:pPr algn="ctr"/>
            <a:r>
              <a:rPr lang="en-US" sz="7200" b="1" dirty="0" smtClean="0">
                <a:ln/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BÉ KHỎE – BÉ KHÉO</a:t>
            </a:r>
            <a:endParaRPr lang="en-US" sz="7200" b="1" dirty="0">
              <a:ln/>
              <a:solidFill>
                <a:schemeClr val="accent4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297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66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2760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26</Words>
  <Application>Microsoft Office PowerPoint</Application>
  <PresentationFormat>Widescreen</PresentationFormat>
  <Paragraphs>4</Paragraphs>
  <Slides>3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Courier New</vt:lpstr>
      <vt:lpstr>Tahoma</vt:lpstr>
      <vt:lpstr>Trebuchet MS</vt:lpstr>
      <vt:lpstr>Verdana</vt:lpstr>
      <vt:lpstr>Wingdings 2</vt:lpstr>
      <vt:lpstr>Spring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Hữu Phả Dương</dc:creator>
  <cp:lastModifiedBy>Hữu Phả Dương</cp:lastModifiedBy>
  <cp:revision>15</cp:revision>
  <dcterms:created xsi:type="dcterms:W3CDTF">2017-11-01T08:59:26Z</dcterms:created>
  <dcterms:modified xsi:type="dcterms:W3CDTF">2017-11-03T02:43:11Z</dcterms:modified>
</cp:coreProperties>
</file>