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88" r:id="rId3"/>
    <p:sldId id="259" r:id="rId4"/>
    <p:sldId id="267" r:id="rId5"/>
    <p:sldId id="292" r:id="rId6"/>
    <p:sldId id="268" r:id="rId7"/>
    <p:sldId id="261" r:id="rId8"/>
    <p:sldId id="269" r:id="rId9"/>
    <p:sldId id="264" r:id="rId10"/>
    <p:sldId id="290" r:id="rId11"/>
    <p:sldId id="273" r:id="rId12"/>
    <p:sldId id="275" r:id="rId13"/>
    <p:sldId id="277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2" autoAdjust="0"/>
    <p:restoredTop sz="94322" autoAdjust="0"/>
  </p:normalViewPr>
  <p:slideViewPr>
    <p:cSldViewPr snapToGrid="0">
      <p:cViewPr varScale="1">
        <p:scale>
          <a:sx n="61" d="100"/>
          <a:sy n="61" d="100"/>
        </p:scale>
        <p:origin x="72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DD333-58EC-4293-8340-724D33406BC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9DF31-9211-4F02-8C79-2A9B67E9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0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0A06B-99D6-493F-90F8-F6F6D7DF7F3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64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0A06B-99D6-493F-90F8-F6F6D7DF7F3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70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2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6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2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0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3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7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0380F-E3EA-49B0-994F-9FBFB58D04E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0AEDB-5B79-4D21-AB9D-1FBB770E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9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Audio_005.wav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Audio_005.wav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Audio_005.wav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Audio_005.wav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74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609600" y="1018903"/>
            <a:ext cx="1828800" cy="8382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685800" y="5867400"/>
            <a:ext cx="1981200" cy="990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9753600" y="5791200"/>
            <a:ext cx="1676400" cy="10668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177538" y="851374"/>
            <a:ext cx="9755975" cy="198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VÀ ĐÀO </a:t>
            </a:r>
            <a:r>
              <a:rPr lang="en-US" altLang="en-US" sz="36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TẠO </a:t>
            </a:r>
            <a:r>
              <a:rPr lang="en-US" altLang="en-US" sz="3600" b="1" baseline="-25000" smtClean="0">
                <a:solidFill>
                  <a:srgbClr val="0000FF"/>
                </a:solidFill>
                <a:latin typeface="Times New Roman" panose="02020603050405020304" pitchFamily="18" charset="0"/>
              </a:rPr>
              <a:t>QUẬN </a:t>
            </a:r>
            <a:r>
              <a:rPr lang="en-US" altLang="en-US" sz="3600" b="1" baseline="-25000" smtClean="0">
                <a:solidFill>
                  <a:srgbClr val="0000FF"/>
                </a:solidFill>
                <a:latin typeface="Times New Roman" panose="02020603050405020304" pitchFamily="18" charset="0"/>
              </a:rPr>
              <a:t>LONG 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en-US" sz="3600" b="1" baseline="-250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en-US" sz="3600" b="1" baseline="-250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LĨNHVỰC PHÁT TRIỂN THẨM MĨ</a:t>
            </a:r>
            <a:endParaRPr lang="vi-VN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CHỦ ĐỀ</a:t>
            </a:r>
            <a:r>
              <a:rPr lang="vi-VN" altLang="en-US" sz="4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GIA ĐÌNH</a:t>
            </a:r>
          </a:p>
        </p:txBody>
      </p:sp>
      <p:sp>
        <p:nvSpPr>
          <p:cNvPr id="52233" name="WordArt 9"/>
          <p:cNvSpPr>
            <a:spLocks noChangeArrowheads="1" noChangeShapeType="1" noTextEdit="1"/>
          </p:cNvSpPr>
          <p:nvPr/>
        </p:nvSpPr>
        <p:spPr bwMode="auto">
          <a:xfrm>
            <a:off x="2358736" y="3893295"/>
            <a:ext cx="7550728" cy="120534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 : “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con</a:t>
            </a:r>
            <a:endParaRPr lang="en-US" sz="36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1933303" y="214317"/>
            <a:ext cx="8151991" cy="1718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Cho con</a:t>
            </a:r>
          </a:p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12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3302"/>
            <a:ext cx="12192000" cy="4924697"/>
          </a:xfrm>
          <a:prstGeom prst="rect">
            <a:avLst/>
          </a:prstGeom>
        </p:spPr>
      </p:pic>
      <p:pic>
        <p:nvPicPr>
          <p:cNvPr id="2" name="beat cho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811490" y="6165272"/>
            <a:ext cx="510598" cy="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47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79286" y="2134557"/>
            <a:ext cx="12112714" cy="4723443"/>
          </a:xfrm>
          <a:prstGeom prst="rect">
            <a:avLst/>
          </a:prstGeom>
          <a:solidFill>
            <a:srgbClr val="FA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1933303" y="214317"/>
            <a:ext cx="8151991" cy="1718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Cho con</a:t>
            </a:r>
          </a:p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12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ương Thảo, Ngọc Lễ – Cho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9286" y="214317"/>
            <a:ext cx="630538" cy="535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" y="2040461"/>
            <a:ext cx="12176306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9552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DRLC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WordArt 2"/>
          <p:cNvSpPr>
            <a:spLocks noChangeArrowheads="1" noChangeShapeType="1" noTextEdit="1"/>
          </p:cNvSpPr>
          <p:nvPr/>
        </p:nvSpPr>
        <p:spPr bwMode="auto">
          <a:xfrm>
            <a:off x="2895600" y="609600"/>
            <a:ext cx="6781800" cy="441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</a:p>
          <a:p>
            <a:pPr algn="ctr"/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6" name="Audio_00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8" y="298164"/>
            <a:ext cx="4276578" cy="2940148"/>
          </a:xfrm>
        </p:spPr>
      </p:pic>
      <p:sp>
        <p:nvSpPr>
          <p:cNvPr id="3" name="Rectangle 2"/>
          <p:cNvSpPr/>
          <p:nvPr/>
        </p:nvSpPr>
        <p:spPr>
          <a:xfrm>
            <a:off x="337918" y="26755"/>
            <a:ext cx="4276578" cy="32666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32" y="258179"/>
            <a:ext cx="4811150" cy="2780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7237" y="141870"/>
            <a:ext cx="5129725" cy="30976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21" y="3612594"/>
            <a:ext cx="3623491" cy="2739261"/>
          </a:xfrm>
          <a:prstGeom prst="rect">
            <a:avLst/>
          </a:prstGeom>
        </p:spPr>
      </p:pic>
      <p:sp>
        <p:nvSpPr>
          <p:cNvPr id="11" name="Flowchart: Connector 10"/>
          <p:cNvSpPr/>
          <p:nvPr/>
        </p:nvSpPr>
        <p:spPr>
          <a:xfrm>
            <a:off x="3559272" y="3038560"/>
            <a:ext cx="4403190" cy="376876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9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074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609600" y="1018903"/>
            <a:ext cx="1828800" cy="8382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685800" y="5867400"/>
            <a:ext cx="1981200" cy="990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9753600" y="5791200"/>
            <a:ext cx="1676400" cy="10668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WordArt 9"/>
          <p:cNvSpPr>
            <a:spLocks noChangeArrowheads="1" noChangeShapeType="1" noTextEdit="1"/>
          </p:cNvSpPr>
          <p:nvPr/>
        </p:nvSpPr>
        <p:spPr bwMode="auto">
          <a:xfrm>
            <a:off x="2011680" y="404949"/>
            <a:ext cx="8229600" cy="54624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</a:p>
          <a:p>
            <a:pPr algn="ctr"/>
            <a:r>
              <a:rPr lang="vi-VN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việt nhí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DRLC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WordArt 2"/>
          <p:cNvSpPr>
            <a:spLocks noChangeArrowheads="1" noChangeShapeType="1" noTextEdit="1"/>
          </p:cNvSpPr>
          <p:nvPr/>
        </p:nvSpPr>
        <p:spPr bwMode="auto">
          <a:xfrm>
            <a:off x="2743200" y="609600"/>
            <a:ext cx="7086600" cy="457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BÉ TRỔ TÀI</a:t>
            </a:r>
          </a:p>
          <a:p>
            <a:pPr algn="ctr"/>
            <a:r>
              <a:rPr lang="vi-VN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GIAO LƯU CÙNG KHÁN GIẢ</a:t>
            </a:r>
          </a:p>
          <a:p>
            <a:pPr algn="ctr"/>
            <a:r>
              <a:rPr lang="vi-VN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TRÒ CHƠI</a:t>
            </a:r>
          </a:p>
        </p:txBody>
      </p:sp>
      <p:pic>
        <p:nvPicPr>
          <p:cNvPr id="31749" name="Audio_00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91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A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2590800" y="195264"/>
            <a:ext cx="7010400" cy="1862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12" descr="BD1501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BD1501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BD1501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52665"/>
            <a:ext cx="9144000" cy="46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33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54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DRLC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WordArt 2"/>
          <p:cNvSpPr>
            <a:spLocks noChangeArrowheads="1" noChangeShapeType="1" noTextEdit="1"/>
          </p:cNvSpPr>
          <p:nvPr/>
        </p:nvSpPr>
        <p:spPr bwMode="auto">
          <a:xfrm>
            <a:off x="2743200" y="609600"/>
            <a:ext cx="7086600" cy="457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Audio_00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91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2590800" y="195264"/>
            <a:ext cx="7010400" cy="1862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6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12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BD150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18" y="2057401"/>
            <a:ext cx="9088582" cy="4800599"/>
          </a:xfrm>
          <a:prstGeom prst="rect">
            <a:avLst/>
          </a:prstGeom>
        </p:spPr>
      </p:pic>
      <p:pic>
        <p:nvPicPr>
          <p:cNvPr id="3" name="nhà của tôi b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340" y="6508069"/>
            <a:ext cx="2783320" cy="3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753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DRLC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WordArt 2"/>
          <p:cNvSpPr>
            <a:spLocks noChangeArrowheads="1" noChangeShapeType="1" noTextEdit="1"/>
          </p:cNvSpPr>
          <p:nvPr/>
        </p:nvSpPr>
        <p:spPr bwMode="auto">
          <a:xfrm>
            <a:off x="2743200" y="609600"/>
            <a:ext cx="7086600" cy="457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  <a:p>
            <a:pPr algn="ctr"/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9" name="Audio_00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131</Words>
  <Application>Microsoft Office PowerPoint</Application>
  <PresentationFormat>Widescreen</PresentationFormat>
  <Paragraphs>29</Paragraphs>
  <Slides>14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45</cp:revision>
  <dcterms:created xsi:type="dcterms:W3CDTF">2020-11-01T12:31:01Z</dcterms:created>
  <dcterms:modified xsi:type="dcterms:W3CDTF">2024-03-11T03:15:47Z</dcterms:modified>
</cp:coreProperties>
</file>