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2" r:id="rId3"/>
    <p:sldId id="269" r:id="rId4"/>
    <p:sldId id="265" r:id="rId5"/>
    <p:sldId id="266" r:id="rId6"/>
    <p:sldId id="271" r:id="rId7"/>
    <p:sldId id="270" r:id="rId8"/>
    <p:sldId id="267" r:id="rId9"/>
    <p:sldId id="258" r:id="rId10"/>
    <p:sldId id="261" r:id="rId11"/>
    <p:sldId id="283" r:id="rId12"/>
    <p:sldId id="284" r:id="rId13"/>
    <p:sldId id="263" r:id="rId14"/>
    <p:sldId id="275" r:id="rId15"/>
    <p:sldId id="262" r:id="rId16"/>
    <p:sldId id="276" r:id="rId17"/>
    <p:sldId id="286" r:id="rId18"/>
    <p:sldId id="281" r:id="rId19"/>
    <p:sldId id="285" r:id="rId20"/>
    <p:sldId id="279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44" autoAdjust="0"/>
    <p:restoredTop sz="94660"/>
  </p:normalViewPr>
  <p:slideViewPr>
    <p:cSldViewPr>
      <p:cViewPr varScale="1">
        <p:scale>
          <a:sx n="69" d="100"/>
          <a:sy n="69" d="100"/>
        </p:scale>
        <p:origin x="72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B4225-51AC-4579-8314-BF64B7857F4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A5D8A-440D-40CB-9162-5E4FDB3B9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09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77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18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5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21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84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8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57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12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38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53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10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11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0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54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9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28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7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1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BC75-0111-4294-ADED-461E0CB2C0F4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5.jpeg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notesSlide" Target="../notesSlides/notesSlide17.xml"/><Relationship Id="rId2" Type="http://schemas.microsoft.com/office/2007/relationships/media" Target="../media/media17.m4a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4a"/><Relationship Id="rId4" Type="http://schemas.microsoft.com/office/2007/relationships/media" Target="../media/media18.m4a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notesSlide" Target="../notesSlides/notesSlide18.xml"/><Relationship Id="rId2" Type="http://schemas.microsoft.com/office/2007/relationships/media" Target="../media/media17.m4a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9.m4a"/><Relationship Id="rId4" Type="http://schemas.microsoft.com/office/2007/relationships/media" Target="../media/media19.m4a"/><Relationship Id="rId9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2.xml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4" Type="http://schemas.microsoft.com/office/2007/relationships/media" Target="../media/media3.m4a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21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notesSlide" Target="../notesSlides/notesSlide3.xml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4" Type="http://schemas.microsoft.com/office/2007/relationships/media" Target="../media/media4.m4a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jpe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7.jpe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8.jpe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9.jpe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0.jpe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25-30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 smtClean="0">
              <a:solidFill>
                <a:srgbClr val="1B1B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lile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5486400"/>
            <a:ext cx="838200" cy="1066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2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3962400" cy="64008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Đàm thoại về nội dung truyện</a:t>
            </a:r>
            <a:endParaRPr lang="en-US" sz="7200" dirty="0">
              <a:solidFill>
                <a:srgbClr val="1B1B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AutoShape 4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6" name="AutoShape 10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Click="0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lie 11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74638"/>
            <a:ext cx="8621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2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791200"/>
            <a:ext cx="780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2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7192" y="60096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1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 con </a:t>
            </a:r>
            <a:r>
              <a:rPr lang="en-US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1B1B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8" descr="image010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  <p:sp>
        <p:nvSpPr>
          <p:cNvPr id="2054" name="AutoShape 6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13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624147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xresdefault (31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Round Single Corner Rectangle 4"/>
          <p:cNvSpPr/>
          <p:nvPr/>
        </p:nvSpPr>
        <p:spPr>
          <a:xfrm>
            <a:off x="0" y="5791200"/>
            <a:ext cx="9144000" cy="1066800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Trên xe có những ai? </a:t>
            </a:r>
            <a:endParaRPr lang="en-US" sz="4400" dirty="0">
              <a:solidFill>
                <a:srgbClr val="1B1BCF"/>
              </a:solidFill>
            </a:endParaRPr>
          </a:p>
        </p:txBody>
      </p:sp>
      <p:pic>
        <p:nvPicPr>
          <p:cNvPr id="2" name="14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3454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2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</p:spPr>
      </p:pic>
      <p:sp>
        <p:nvSpPr>
          <p:cNvPr id="6" name="Round Single Corner Rectangle 5"/>
          <p:cNvSpPr/>
          <p:nvPr/>
        </p:nvSpPr>
        <p:spPr>
          <a:xfrm>
            <a:off x="0" y="0"/>
            <a:ext cx="9144000" cy="1066800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Các bạn đi bằng phương tiện gì? </a:t>
            </a:r>
            <a:endParaRPr lang="en-US" sz="4400" dirty="0">
              <a:solidFill>
                <a:srgbClr val="1B1BCF"/>
              </a:solidFill>
            </a:endParaRPr>
          </a:p>
        </p:txBody>
      </p:sp>
      <p:pic>
        <p:nvPicPr>
          <p:cNvPr id="3" name="15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2830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 descr="maxresdefault (32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126163"/>
          </a:xfrm>
        </p:spPr>
      </p:pic>
      <p:sp>
        <p:nvSpPr>
          <p:cNvPr id="10" name="Oval 9"/>
          <p:cNvSpPr/>
          <p:nvPr/>
        </p:nvSpPr>
        <p:spPr>
          <a:xfrm>
            <a:off x="228600" y="5105400"/>
            <a:ext cx="8686800" cy="1219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Bác Gấu lên xe thì điều gì đã xảy ra</a:t>
            </a:r>
            <a:r>
              <a:rPr lang="en-US" sz="40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1B1BCF"/>
              </a:solidFill>
            </a:endParaRPr>
          </a:p>
        </p:txBody>
      </p:sp>
      <p:pic>
        <p:nvPicPr>
          <p:cNvPr id="2" name="1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0100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17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1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2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228600" y="5715000"/>
            <a:ext cx="8686800" cy="1295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dirty="0" err="1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8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1B1BCF"/>
              </a:solidFill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3618" y="611375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74638"/>
            <a:ext cx="629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/>
          </a:p>
        </p:txBody>
      </p:sp>
      <p:pic>
        <p:nvPicPr>
          <p:cNvPr id="3" name="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533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74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i yêu Việt Nam -Vui Giao Thông- - Tập 17- Điểm đón xe buýt - Nhận biết điểm đón xe buýt (1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Slie 2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7315200" y="5486400"/>
            <a:ext cx="1504950" cy="99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0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2000"/>
    </mc:Choice>
    <mc:Fallback xmlns="">
      <p:transition advClick="0" advTm="29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6324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Xin chào và hẹn gặp lại các  con vào tiết học sau!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172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2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Slile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3920">
        <p:wipe/>
      </p:transition>
    </mc:Choice>
    <mc:Fallback xmlns="">
      <p:transition advClick="0" advTm="16392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4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6477000" y="4953000"/>
            <a:ext cx="1600200" cy="1066800"/>
          </a:xfrm>
        </p:spPr>
      </p:pic>
      <p:pic>
        <p:nvPicPr>
          <p:cNvPr id="22530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Slie 4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458200" y="5867400"/>
            <a:ext cx="651164" cy="533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643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5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4578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Slie 5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787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e 6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Slie 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706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7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6200" y="0"/>
            <a:ext cx="9525000" cy="7086600"/>
          </a:xfrm>
          <a:prstGeom prst="rect">
            <a:avLst/>
          </a:prstGeom>
          <a:noFill/>
        </p:spPr>
      </p:pic>
      <p:pic>
        <p:nvPicPr>
          <p:cNvPr id="6" name="Slie 7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6477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406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8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5602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Slie 8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830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9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Slie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6691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3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83CDE35-B174-46C7-BC47-68F968A6F07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em\uFFFD\uFFFD{4A880D67-CE01-44C0-8B53-55377E23D0D7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Kien con di o to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1&lt;/slide&gt;&lt;/nextAction&gt;&lt;prevAction&gt;&lt;action&gt;2&lt;/action&gt;&lt;slide&gt;267&lt;/slide&gt;&lt;/prevAction&gt;&lt;lock&gt;0&lt;/lock&gt;&lt;/BranchingProperties&gt;&#10;"/>
  <p:tag name="GENSWF_SLIDE_UID" val="{B0C3056D-FB26-453E-9B54-4A1B01C1506A}:2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3&lt;/slide&gt;&lt;/nextAction&gt;&lt;prevAction&gt;&lt;action&gt;2&lt;/action&gt;&lt;slide&gt;258&lt;/slide&gt;&lt;/prevAction&gt;&lt;lock&gt;0&lt;/lock&gt;&lt;/BranchingProperties&gt;&#10;"/>
  <p:tag name="GENSWF_SLIDE_UID" val="{39FEA4BA-8609-47B7-B725-2DBB92FF5D2E}:2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4&lt;/slide&gt;&lt;/nextAction&gt;&lt;prevAction&gt;&lt;action&gt;2&lt;/action&gt;&lt;slide&gt;261&lt;/slide&gt;&lt;/prevAction&gt;&lt;lock&gt;0&lt;/lock&gt;&lt;/BranchingProperties&gt;&#10;"/>
  <p:tag name="GENSWF_SLIDE_UID" val="{F55B3E82-2AB0-44B8-A243-7979ED6045B0}: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3&lt;/slide&gt;&lt;/nextAction&gt;&lt;prevAction&gt;&lt;action&gt;2&lt;/action&gt;&lt;slide&gt;283&lt;/slide&gt;&lt;/prevAction&gt;&lt;lock&gt;0&lt;/lock&gt;&lt;/BranchingProperties&gt;&#10;"/>
  <p:tag name="GENSWF_SLIDE_UID" val="{8FD40257-DD78-412E-B856-730144802698}:2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5&lt;/slide&gt;&lt;/nextAction&gt;&lt;prevAction&gt;&lt;action&gt;2&lt;/action&gt;&lt;slide&gt;284&lt;/slide&gt;&lt;/prevAction&gt;&lt;lock&gt;0&lt;/lock&gt;&lt;/BranchingProperties&gt;&#10;"/>
  <p:tag name="GENSWF_SLIDE_UID" val="{4D950522-D8B2-4780-8B7E-97C6B38D2F03}:2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2&lt;/slide&gt;&lt;/nextAction&gt;&lt;prevAction&gt;&lt;action&gt;2&lt;/action&gt;&lt;slide&gt;263&lt;/slide&gt;&lt;/prevAction&gt;&lt;lock&gt;0&lt;/lock&gt;&lt;/BranchingProperties&gt;&#10;"/>
  <p:tag name="GENSWF_SLIDE_UID" val="{F781EAB9-8EC9-4F64-8477-EEFE9BD6D067}:2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6&lt;/slide&gt;&lt;/nextAction&gt;&lt;prevAction&gt;&lt;action&gt;2&lt;/action&gt;&lt;slide&gt;275&lt;/slide&gt;&lt;/prevAction&gt;&lt;lock&gt;0&lt;/lock&gt;&lt;/BranchingProperties&gt;&#10;"/>
  <p:tag name="GENSWF_SLIDE_UID" val="{DA86DC68-B915-442A-A458-DB712B3B9A8F}:2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6&lt;/slide&gt;&lt;/nextAction&gt;&lt;prevAction&gt;&lt;action&gt;2&lt;/action&gt;&lt;slide&gt;262&lt;/slide&gt;&lt;/prevAction&gt;&lt;lock&gt;0&lt;/lock&gt;&lt;/BranchingProperties&gt;&#10;"/>
  <p:tag name="GENSWF_SLIDE_UID" val="{A65F0D3A-924D-402F-B2B5-A1B83EA655C1}:2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1&lt;/slide&gt;&lt;/nextAction&gt;&lt;prevAction&gt;&lt;action&gt;2&lt;/action&gt;&lt;slide&gt;276&lt;/slide&gt;&lt;/prevAction&gt;&lt;lock&gt;0&lt;/lock&gt;&lt;/BranchingProperties&gt;&#10;"/>
  <p:tag name="GENSWF_SLIDE_UID" val="{17932513-1A7A-435C-9807-6574167ED3BA}:2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5&lt;/slide&gt;&lt;/nextAction&gt;&lt;prevAction&gt;&lt;action&gt;2&lt;/action&gt;&lt;slide&gt;286&lt;/slide&gt;&lt;/prevAction&gt;&lt;lock&gt;0&lt;/lock&gt;&lt;/BranchingProperties&gt;&#10;"/>
  <p:tag name="GENSWF_SLIDE_UID" val="{CE295EAF-890E-4317-B783-2831810065D0}:2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2&lt;/slide&gt;&lt;/nextAction&gt;&lt;prevAction&gt;&lt;action&gt;0&lt;/action&gt;&lt;/prevAction&gt;&lt;lock&gt;0&lt;/lock&gt;&lt;/BranchingProperties&gt;&#10;"/>
  <p:tag name="GENSWF_SLIDE_UID" val="{D244AB6E-D2C1-4E60-89C7-19724E84CCA0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9&lt;/slide&gt;&lt;/nextAction&gt;&lt;prevAction&gt;&lt;action&gt;2&lt;/action&gt;&lt;slide&gt;281&lt;/slide&gt;&lt;/prevAction&gt;&lt;lock&gt;0&lt;/lock&gt;&lt;/BranchingProperties&gt;&#10;"/>
  <p:tag name="GENSWF_SLIDE_UID" val="{2AB030A6-BF3C-4FDD-9653-931D410E18A3}:28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0&lt;/action&gt;&lt;/nextAction&gt;&lt;prevAction&gt;&lt;action&gt;2&lt;/action&gt;&lt;slide&gt;285&lt;/slide&gt;&lt;/prevAction&gt;&lt;lock&gt;0&lt;/lock&gt;&lt;/BranchingProperties&gt;&#10;"/>
  <p:tag name="GENSWF_SLIDE_UID" val="{21D286B1-343E-45C8-A67B-6BEE97BF285B}:2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9&lt;/slide&gt;&lt;/nextAction&gt;&lt;prevAction&gt;&lt;action&gt;2&lt;/action&gt;&lt;slide&gt;256&lt;/slide&gt;&lt;/prevAction&gt;&lt;lock&gt;0&lt;/lock&gt;&lt;/BranchingProperties&gt;&#10;"/>
  <p:tag name="GENSWF_SLIDE_UID" val="{7E8D9A52-2CAF-4E8F-B8BC-64BD6CC87190}:2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5&lt;/slide&gt;&lt;/nextAction&gt;&lt;prevAction&gt;&lt;action&gt;2&lt;/action&gt;&lt;slide&gt;282&lt;/slide&gt;&lt;/prevAction&gt;&lt;lock&gt;0&lt;/lock&gt;&lt;/BranchingProperties&gt;&#10;"/>
  <p:tag name="GENSWF_SLIDE_UID" val="{E0173A22-93B1-437C-9794-5DFA1CADE7DB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6&lt;/slide&gt;&lt;/nextAction&gt;&lt;prevAction&gt;&lt;action&gt;2&lt;/action&gt;&lt;slide&gt;269&lt;/slide&gt;&lt;/prevAction&gt;&lt;lock&gt;0&lt;/lock&gt;&lt;/BranchingProperties&gt;&#10;"/>
  <p:tag name="GENSWF_SLIDE_UID" val="{E268C598-2925-411F-90AD-AB7CF5F88E95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1&lt;/slide&gt;&lt;/nextAction&gt;&lt;prevAction&gt;&lt;action&gt;2&lt;/action&gt;&lt;slide&gt;265&lt;/slide&gt;&lt;/prevAction&gt;&lt;lock&gt;0&lt;/lock&gt;&lt;/BranchingProperties&gt;&#10;"/>
  <p:tag name="GENSWF_SLIDE_UID" val="{14D31422-82DF-40A1-BEDD-191DC53F6F68}:26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0&lt;/slide&gt;&lt;/nextAction&gt;&lt;prevAction&gt;&lt;action&gt;2&lt;/action&gt;&lt;slide&gt;266&lt;/slide&gt;&lt;/prevAction&gt;&lt;lock&gt;0&lt;/lock&gt;&lt;/BranchingProperties&gt;&#10;"/>
  <p:tag name="GENSWF_SLIDE_UID" val="{B20E03A3-DE8B-4D2F-ABF9-099909114842}:2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7&lt;/slide&gt;&lt;/nextAction&gt;&lt;prevAction&gt;&lt;action&gt;2&lt;/action&gt;&lt;slide&gt;271&lt;/slide&gt;&lt;/prevAction&gt;&lt;lock&gt;0&lt;/lock&gt;&lt;/BranchingProperties&gt;&#10;"/>
  <p:tag name="GENSWF_SLIDE_UID" val="{FFAAAF77-F48D-4BA9-9B2A-F68B53DD9927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58&lt;/slide&gt;&lt;/nextAction&gt;&lt;prevAction&gt;&lt;action&gt;2&lt;/action&gt;&lt;slide&gt;270&lt;/slide&gt;&lt;/prevAction&gt;&lt;lock&gt;0&lt;/lock&gt;&lt;/BranchingProperties&gt;&#10;"/>
  <p:tag name="GENSWF_SLIDE_UID" val="{4CC6D364-92E8-496C-AE2D-B4ACC9CF2D8B}:2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126</Words>
  <Application>Microsoft Office PowerPoint</Application>
  <PresentationFormat>On-screen Show (4:3)</PresentationFormat>
  <Paragraphs>35</Paragraphs>
  <Slides>20</Slides>
  <Notes>20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về nội dung truyện</vt:lpstr>
      <vt:lpstr>PowerPoint Presentation</vt:lpstr>
      <vt:lpstr>PowerPoint Presentation</vt:lpstr>
      <vt:lpstr>Kiến con vào rừng để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Xin chào và hẹn gặp lại các  con vào tiết học sau!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Kien con di o to</dc:title>
  <dc:creator>khanhvd</dc:creator>
  <cp:lastModifiedBy>fjd</cp:lastModifiedBy>
  <cp:revision>47</cp:revision>
  <dcterms:created xsi:type="dcterms:W3CDTF">2017-06-22T13:18:45Z</dcterms:created>
  <dcterms:modified xsi:type="dcterms:W3CDTF">2024-03-11T10:02:01Z</dcterms:modified>
</cp:coreProperties>
</file>