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1" r:id="rId3"/>
    <p:sldId id="319" r:id="rId4"/>
    <p:sldId id="324" r:id="rId5"/>
    <p:sldId id="348" r:id="rId6"/>
    <p:sldId id="329" r:id="rId7"/>
    <p:sldId id="350" r:id="rId8"/>
    <p:sldId id="343" r:id="rId9"/>
    <p:sldId id="345" r:id="rId10"/>
    <p:sldId id="347" r:id="rId11"/>
    <p:sldId id="298" r:id="rId12"/>
    <p:sldId id="364" r:id="rId13"/>
    <p:sldId id="341" r:id="rId14"/>
    <p:sldId id="352" r:id="rId15"/>
    <p:sldId id="354" r:id="rId16"/>
    <p:sldId id="353" r:id="rId17"/>
    <p:sldId id="355" r:id="rId18"/>
    <p:sldId id="357" r:id="rId19"/>
    <p:sldId id="358" r:id="rId20"/>
    <p:sldId id="359" r:id="rId21"/>
    <p:sldId id="360" r:id="rId22"/>
    <p:sldId id="361" r:id="rId23"/>
    <p:sldId id="365" r:id="rId24"/>
    <p:sldId id="313" r:id="rId25"/>
    <p:sldId id="367" r:id="rId26"/>
    <p:sldId id="314" r:id="rId27"/>
    <p:sldId id="29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D7D8C6"/>
    <a:srgbClr val="FF33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16" autoAdjust="0"/>
  </p:normalViewPr>
  <p:slideViewPr>
    <p:cSldViewPr>
      <p:cViewPr varScale="1">
        <p:scale>
          <a:sx n="68" d="100"/>
          <a:sy n="68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6BF9F-2068-4C9A-93F7-79E35622C3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13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98582-26BE-457A-931C-E55399AF19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9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900F2-F912-41A5-B1C8-562B4D19E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7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D0D4A-5CD4-49EB-BF23-07FDB0DA52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26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E0924-EAE0-418F-AFFB-D57AE9D0BE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27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318ED-3C87-41B3-82D5-08D2CEECC0E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8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804DB-142B-4944-B0FE-3629413E9A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8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A2480-8E8B-4980-AD43-7489EC16D6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56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75A7A-50F2-4E10-BFF8-211ED4A0F0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3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BFB64-28A4-4B3B-9F59-9E0F79B50C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87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C0BAC-42C4-4BD0-A31F-83CBED8F37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4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FDC3AC2-57D2-4FB8-8050-57359B9A7FC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8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8248" y="304800"/>
            <a:ext cx="7848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NGỮ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907924" y="2082501"/>
            <a:ext cx="5149247" cy="35052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11200" dirty="0" smtClean="0">
              <a:solidFill>
                <a:srgbClr val="3804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11200" dirty="0" smtClean="0">
              <a:solidFill>
                <a:srgbClr val="3804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hon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0" indent="0">
              <a:buNone/>
            </a:pP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11200" dirty="0" smtClean="0">
              <a:solidFill>
                <a:srgbClr val="3804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11200" dirty="0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11200" dirty="0" err="1" smtClean="0">
                <a:solidFill>
                  <a:srgbClr val="3804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11200" dirty="0" smtClean="0">
              <a:solidFill>
                <a:srgbClr val="3804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43799" y="5210175"/>
            <a:ext cx="751427" cy="17144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48600" y="5029200"/>
            <a:ext cx="152400" cy="533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4900" y="-1257300"/>
            <a:ext cx="6934200" cy="92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0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447925"/>
            <a:ext cx="23336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" name="Picture 1" descr="C:\Users\HP\Desktop\GIÁO ÁN\Giáo án 2021-2022\Hình nền\hinh-nen-powerpoint-la-bac-ha_092721507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304800" y="1447800"/>
            <a:ext cx="8534400" cy="182880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thoai</a:t>
            </a:r>
            <a:r>
              <a:rPr lang="en-US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8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2110" r="5002"/>
          <a:stretch/>
        </p:blipFill>
        <p:spPr bwMode="auto">
          <a:xfrm>
            <a:off x="241300" y="192985"/>
            <a:ext cx="8798893" cy="643517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2514600"/>
            <a:ext cx="2337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.VnAvant" pitchFamily="34" charset="0"/>
                <a:cs typeface="Times New Roman" pitchFamily="18" charset="0"/>
              </a:rPr>
              <a:t>Thu </a:t>
            </a:r>
            <a:r>
              <a:rPr lang="en-US" sz="3600" b="1" dirty="0" err="1" smtClean="0">
                <a:latin typeface=".VnAvant" pitchFamily="34" charset="0"/>
                <a:cs typeface="Times New Roman" pitchFamily="18" charset="0"/>
              </a:rPr>
              <a:t>H»ng</a:t>
            </a:r>
            <a:endParaRPr lang="en-US" sz="3600" b="1" dirty="0"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6" t="45179" r="49457" b="7500"/>
          <a:stretch/>
        </p:blipFill>
        <p:spPr bwMode="auto">
          <a:xfrm>
            <a:off x="3796748" y="3303105"/>
            <a:ext cx="1242392" cy="321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6" t="6617" r="11858"/>
          <a:stretch/>
        </p:blipFill>
        <p:spPr bwMode="auto">
          <a:xfrm>
            <a:off x="0" y="331305"/>
            <a:ext cx="2286000" cy="654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9" t="31555" r="36761" b="16824"/>
          <a:stretch/>
        </p:blipFill>
        <p:spPr bwMode="auto">
          <a:xfrm>
            <a:off x="2309191" y="3094383"/>
            <a:ext cx="1540565" cy="36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19200"/>
            <a:ext cx="2285999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1" t="50000" r="61550"/>
          <a:stretch/>
        </p:blipFill>
        <p:spPr bwMode="auto">
          <a:xfrm>
            <a:off x="5019262" y="3195431"/>
            <a:ext cx="1828800" cy="34290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80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4901" y="-1257301"/>
            <a:ext cx="6934200" cy="929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7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1219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/>
          <p:cNvSpPr/>
          <p:nvPr/>
        </p:nvSpPr>
        <p:spPr>
          <a:xfrm>
            <a:off x="7391400" y="1297704"/>
            <a:ext cx="1371600" cy="12192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20200" cy="701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0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4901" y="-1257301"/>
            <a:ext cx="6934200" cy="929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375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1219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/>
          <p:cNvSpPr/>
          <p:nvPr/>
        </p:nvSpPr>
        <p:spPr>
          <a:xfrm>
            <a:off x="7391400" y="1297704"/>
            <a:ext cx="1371600" cy="12192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76200"/>
            <a:ext cx="9220200" cy="701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0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8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1989" y="-1176960"/>
            <a:ext cx="6743700" cy="937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8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64850"/>
            <a:ext cx="9106711" cy="67280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152400" y="1600080"/>
            <a:ext cx="8686800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</a:rPr>
              <a:t>Chương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trình</a:t>
            </a:r>
            <a:r>
              <a:rPr lang="en-US" sz="3600" b="1" dirty="0" smtClean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en-US" sz="9600" b="1" dirty="0" smtClean="0">
                <a:solidFill>
                  <a:srgbClr val="FF0000"/>
                </a:solidFill>
              </a:rPr>
              <a:t>“</a:t>
            </a:r>
            <a:r>
              <a:rPr lang="en-US" sz="9600" b="1" dirty="0" err="1" smtClean="0">
                <a:solidFill>
                  <a:srgbClr val="FF0000"/>
                </a:solidFill>
              </a:rPr>
              <a:t>K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9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9600" b="1" dirty="0" smtClean="0">
                <a:solidFill>
                  <a:srgbClr val="FF0000"/>
                </a:solidFill>
              </a:rPr>
              <a:t>”</a:t>
            </a:r>
            <a:endParaRPr lang="en-US" sz="9600" b="1" dirty="0">
              <a:solidFill>
                <a:srgbClr val="FF0000"/>
              </a:solidFill>
            </a:endParaRPr>
          </a:p>
        </p:txBody>
      </p:sp>
      <p:pic>
        <p:nvPicPr>
          <p:cNvPr id="3" name="nhac-nen-mo-dau-game-show-rung-chuong-vang-www_hieuu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457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22706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4900" y="-1257300"/>
            <a:ext cx="6934200" cy="92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61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1989" y="-1176960"/>
            <a:ext cx="6743700" cy="937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4900" y="-1257300"/>
            <a:ext cx="6934200" cy="92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63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32806" r="21720"/>
          <a:stretch/>
        </p:blipFill>
        <p:spPr bwMode="auto">
          <a:xfrm>
            <a:off x="609600" y="2286000"/>
            <a:ext cx="5754755" cy="4417242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72200" y="2514600"/>
            <a:ext cx="2337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3600" b="1" dirty="0"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Vertical Scroll 6"/>
          <p:cNvSpPr/>
          <p:nvPr/>
        </p:nvSpPr>
        <p:spPr>
          <a:xfrm>
            <a:off x="4800600" y="457200"/>
            <a:ext cx="4343400" cy="21336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143000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i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7200" i="1" dirty="0" smtClean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7200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7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7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7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7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ền thơ làm bác s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4648200"/>
            <a:ext cx="406400" cy="406400"/>
          </a:xfrm>
          <a:prstGeom prst="rect">
            <a:avLst/>
          </a:prstGeom>
        </p:spPr>
      </p:pic>
      <p:pic>
        <p:nvPicPr>
          <p:cNvPr id="6" name="nền thơ làm bác sĩ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800" y="480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5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3400" y="1143000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i="1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i="1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7200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643" y="-1742661"/>
            <a:ext cx="10972800" cy="998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2209799"/>
            <a:ext cx="746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[KARAOKE ] BÉ TẬP ĐÁNH RĂNG - Nhạc karaoke cho bé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5000" y="4953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D360B73-6846-4AF3-A48A-81B1C9FAC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44"/>
            <a:ext cx="9144000" cy="685800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17C9447-3887-4BBB-A965-2FDB8C7855A8}"/>
              </a:ext>
            </a:extLst>
          </p:cNvPr>
          <p:cNvSpPr txBox="1"/>
          <p:nvPr/>
        </p:nvSpPr>
        <p:spPr>
          <a:xfrm>
            <a:off x="1066800" y="3429000"/>
            <a:ext cx="6553200" cy="584775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lvl="1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8" y="64850"/>
            <a:ext cx="9106711" cy="672805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1828800" y="1600080"/>
            <a:ext cx="5943600" cy="1828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84472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2110" r="5002"/>
          <a:stretch/>
        </p:blipFill>
        <p:spPr bwMode="auto">
          <a:xfrm>
            <a:off x="345107" y="304800"/>
            <a:ext cx="8798893" cy="643517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300" y="192985"/>
            <a:ext cx="866139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6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6000" b="1" i="1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6000" b="1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6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2590800"/>
            <a:ext cx="19563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.VnAvant" pitchFamily="34" charset="0"/>
                <a:cs typeface="Times New Roman" pitchFamily="18" charset="0"/>
              </a:rPr>
              <a:t>Thu </a:t>
            </a:r>
            <a:r>
              <a:rPr lang="en-US" sz="2800" b="1" dirty="0" err="1" smtClean="0">
                <a:latin typeface=".VnAvant" pitchFamily="34" charset="0"/>
                <a:cs typeface="Times New Roman" pitchFamily="18" charset="0"/>
              </a:rPr>
              <a:t>H»ng</a:t>
            </a:r>
            <a:endParaRPr lang="en-US" sz="2800" b="1" dirty="0"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1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2110" r="5002"/>
          <a:stretch/>
        </p:blipFill>
        <p:spPr bwMode="auto">
          <a:xfrm>
            <a:off x="241300" y="192985"/>
            <a:ext cx="8798893" cy="643517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300" y="192985"/>
            <a:ext cx="866139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5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latin typeface="Times New Roman" pitchFamily="18" charset="0"/>
                <a:cs typeface="Times New Roman" pitchFamily="18" charset="0"/>
              </a:rPr>
              <a:t>powerpoint</a:t>
            </a:r>
            <a:endParaRPr lang="en-US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72200" y="2514600"/>
            <a:ext cx="23373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.VnAvant" pitchFamily="34" charset="0"/>
                <a:cs typeface="Times New Roman" pitchFamily="18" charset="0"/>
              </a:rPr>
              <a:t>Thu </a:t>
            </a:r>
            <a:r>
              <a:rPr lang="en-US" sz="3600" b="1" dirty="0" err="1" smtClean="0">
                <a:latin typeface=".VnAvant" pitchFamily="34" charset="0"/>
                <a:cs typeface="Times New Roman" pitchFamily="18" charset="0"/>
              </a:rPr>
              <a:t>H»ng</a:t>
            </a:r>
            <a:endParaRPr lang="en-US" sz="3600" b="1" dirty="0"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7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4901" y="-1257301"/>
            <a:ext cx="6934200" cy="929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76600"/>
            <a:ext cx="1219200" cy="56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n 1"/>
          <p:cNvSpPr/>
          <p:nvPr/>
        </p:nvSpPr>
        <p:spPr>
          <a:xfrm>
            <a:off x="7391400" y="1297704"/>
            <a:ext cx="1371600" cy="12192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8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15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71989" y="-1176960"/>
            <a:ext cx="6743700" cy="937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57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116</Words>
  <Application>Microsoft Office PowerPoint</Application>
  <PresentationFormat>On-screen Show (4:3)</PresentationFormat>
  <Paragraphs>21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.VnAvant</vt:lpstr>
      <vt:lpstr>Arial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HTCOM</dc:creator>
  <cp:lastModifiedBy>fjd</cp:lastModifiedBy>
  <cp:revision>110</cp:revision>
  <cp:lastPrinted>2022-12-05T10:43:50Z</cp:lastPrinted>
  <dcterms:created xsi:type="dcterms:W3CDTF">2008-12-13T23:59:25Z</dcterms:created>
  <dcterms:modified xsi:type="dcterms:W3CDTF">2024-03-11T10:05:42Z</dcterms:modified>
</cp:coreProperties>
</file>