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1E95-949D-4DAC-A3A6-B6024003521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C700-1F3B-4866-95A9-E128AE96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EAB-A4AD-49B2-BFC7-1712EE719A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Loan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91167"/>
              </p:ext>
            </p:extLst>
          </p:nvPr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2023-2024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ính phí vận chuyển Quận Huyện + Woocommerce - Iweb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70" y="0"/>
            <a:ext cx="5172890" cy="6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Cờ đỏ sao vàng, cờ tổ quốc, cờ việt nam, quốc kỳ việt nam 180*200,150*110 | 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719"/>
          <a:stretch/>
        </p:blipFill>
        <p:spPr bwMode="auto">
          <a:xfrm>
            <a:off x="2769235" y="274321"/>
            <a:ext cx="8211185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vẽ Hồ Gươm đẹp, đơn giản và thơ m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708342"/>
            <a:ext cx="8279765" cy="55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endParaRPr lang="en-US" dirty="0"/>
          </a:p>
        </p:txBody>
      </p:sp>
      <p:pic>
        <p:nvPicPr>
          <p:cNvPr id="5122" name="Picture 2" descr="Khám phá Chợ Bến Thành - Khu chợ cổ nhất TPHCM | Saigon Sta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1492726"/>
            <a:ext cx="8352790" cy="52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pic>
        <p:nvPicPr>
          <p:cNvPr id="6146" name="Picture 2" descr="Chuyện chưa kể về cầu Cần Thơ | Xa lộ thông tin | UBAT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4" y="608965"/>
            <a:ext cx="8800465" cy="5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/>
          </a:p>
        </p:txBody>
      </p:sp>
      <p:pic>
        <p:nvPicPr>
          <p:cNvPr id="7170" name="Picture 2" descr="Vải áo dài hoa mai vàng AD TRAD 5260 - Vải áo dài My 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1317039"/>
            <a:ext cx="330525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o dài nam đồng tiền màu xanh - Áo dài Lavender - Áo dài cưới, kỷ yếu  truyền thống cách tâ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4317078" y="1317039"/>
            <a:ext cx="3453394" cy="5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10 địa chỉ bán áo bà ba đẹp và rẻ nhất tại TP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44" y="1317039"/>
            <a:ext cx="354781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" y="-144096"/>
            <a:ext cx="10515600" cy="1325563"/>
          </a:xfrm>
        </p:spPr>
        <p:txBody>
          <a:bodyPr/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Lễ hội Quán Thế Âm Đà Nẵng - Quốc Thái Dân An Mưa Gió Thuận Hò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73293"/>
            <a:ext cx="3166359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13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–</a:t>
            </a:r>
            <a:r>
              <a:rPr lang="en-US" dirty="0" err="1" smtClean="0"/>
              <a:t>Đà</a:t>
            </a:r>
            <a:r>
              <a:rPr lang="en-US" dirty="0" smtClean="0"/>
              <a:t> </a:t>
            </a:r>
            <a:r>
              <a:rPr lang="en-US" dirty="0" err="1" smtClean="0"/>
              <a:t>Nẵng</a:t>
            </a:r>
            <a:endParaRPr lang="en-US" dirty="0"/>
          </a:p>
        </p:txBody>
      </p:sp>
      <p:pic>
        <p:nvPicPr>
          <p:cNvPr id="8198" name="Picture 6" descr="Tạm dừng tổ chức các lễ hội để tập trung thực hiện các biện pháp phòng  chống dịch - Vietnam Economic Times | Vn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7" y="989352"/>
            <a:ext cx="3814541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9275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ghe</a:t>
            </a:r>
            <a:r>
              <a:rPr lang="en-US" dirty="0" smtClean="0"/>
              <a:t> </a:t>
            </a:r>
            <a:r>
              <a:rPr lang="en-US" dirty="0" err="1" smtClean="0"/>
              <a:t>ngo</a:t>
            </a:r>
            <a:endParaRPr lang="en-US" dirty="0"/>
          </a:p>
        </p:txBody>
      </p:sp>
      <p:pic>
        <p:nvPicPr>
          <p:cNvPr id="8200" name="Picture 8" descr="Kỷ niệm 231 năm chiến thắng Ngọc Hồi - Đống Đ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7" y="989352"/>
            <a:ext cx="3143853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2197" y="3055718"/>
            <a:ext cx="386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–</a:t>
            </a:r>
            <a:r>
              <a:rPr lang="en-US" dirty="0" err="1" smtClean="0"/>
              <a:t>Đống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pic>
        <p:nvPicPr>
          <p:cNvPr id="8202" name="Picture 10" descr="Ý nghĩa ngày Tết Nguyên Đ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5" y="36736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2845" y="6309293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Đán-Tết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endParaRPr lang="en-US" dirty="0"/>
          </a:p>
        </p:txBody>
      </p:sp>
      <p:pic>
        <p:nvPicPr>
          <p:cNvPr id="8204" name="Picture 12" descr="Cách bảo quản bánh chưng bánh tét ăn dần trong ngày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6" y="3673629"/>
            <a:ext cx="4284562" cy="2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9825" y="631539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300942"/>
            <a:ext cx="8819909" cy="3125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: 54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NPHOTO.net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8" y="740517"/>
            <a:ext cx="8085600" cy="59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Lá cờ </vt:lpstr>
      <vt:lpstr>Hà Nội</vt:lpstr>
      <vt:lpstr>Thành Phố Hồ Chí Minh </vt:lpstr>
      <vt:lpstr>Cần Thơ</vt:lpstr>
      <vt:lpstr>Trang phục Truyền Thống</vt:lpstr>
      <vt:lpstr>Lễ hội </vt:lpstr>
      <vt:lpstr>Các dân tộc Việt Nam : 54 dân tộc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16</cp:revision>
  <dcterms:created xsi:type="dcterms:W3CDTF">2022-04-27T01:12:35Z</dcterms:created>
  <dcterms:modified xsi:type="dcterms:W3CDTF">2024-03-12T06:15:38Z</dcterms:modified>
</cp:coreProperties>
</file>