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3" r:id="rId2"/>
    <p:sldId id="256" r:id="rId3"/>
    <p:sldId id="257" r:id="rId4"/>
    <p:sldId id="258" r:id="rId5"/>
    <p:sldId id="266" r:id="rId6"/>
    <p:sldId id="290" r:id="rId7"/>
    <p:sldId id="261" r:id="rId8"/>
    <p:sldId id="267" r:id="rId9"/>
    <p:sldId id="292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E9E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15" autoAdjust="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73D-F28C-4166-A356-21C4E689C878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FCDC-D329-4FBD-91DF-CFFDB93BD4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2C7FDA-ED25-4154-990C-38DD3E5CA6D1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F10E70-CD0A-4669-B8DA-42402FA60BD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0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58214"/>
              </p:ext>
            </p:extLst>
          </p:nvPr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TRONG HỆ MẶT TRỜI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35442"/>
              </p:ext>
            </p:extLst>
          </p:nvPr>
        </p:nvGraphicFramePr>
        <p:xfrm>
          <a:off x="571500" y="6391275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2023-2024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0" animBg="1"/>
      <p:bldP spid="3" grpId="1" animBg="1"/>
      <p:bldP spid="4" grpId="0" build="p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26330" cy="303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Bevel 1"/>
          <p:cNvSpPr/>
          <p:nvPr/>
        </p:nvSpPr>
        <p:spPr>
          <a:xfrm>
            <a:off x="4648200" y="304800"/>
            <a:ext cx="3581400" cy="19812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Đây là sao gì?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609600" y="3810000"/>
            <a:ext cx="2667000" cy="22860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a</a:t>
            </a:r>
            <a:r>
              <a:rPr lang="en-US" sz="36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.</a:t>
            </a: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Sao thổ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143500" y="3810000"/>
            <a:ext cx="2590800" cy="2286000"/>
          </a:xfrm>
          <a:prstGeom prst="star5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b.Sao hải vương</a:t>
            </a:r>
          </a:p>
        </p:txBody>
      </p:sp>
      <p:pic>
        <p:nvPicPr>
          <p:cNvPr id="5" name="Tieng-tinh-tinh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47244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3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build="p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-Point Star 10"/>
          <p:cNvSpPr/>
          <p:nvPr/>
        </p:nvSpPr>
        <p:spPr>
          <a:xfrm>
            <a:off x="2895600" y="284018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01000" y="304800"/>
            <a:ext cx="533400" cy="4572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43000" y="1617518"/>
            <a:ext cx="457200" cy="4572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62000" y="353291"/>
            <a:ext cx="609600" cy="533400"/>
          </a:xfrm>
          <a:prstGeom prst="star5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324600" y="741218"/>
            <a:ext cx="609600" cy="533400"/>
          </a:xfrm>
          <a:prstGeom prst="star5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>
            <a:off x="4191000" y="161059"/>
            <a:ext cx="990600" cy="1160318"/>
          </a:xfrm>
          <a:prstGeom prst="moon">
            <a:avLst>
              <a:gd name="adj" fmla="val 26759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4191000" y="1160318"/>
            <a:ext cx="21336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3619500" y="952500"/>
            <a:ext cx="1600200" cy="55937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2362200" y="3429000"/>
            <a:ext cx="5791200" cy="2667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CC00"/>
                </a:solidFill>
              </a:rPr>
              <a:t>Trò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chơi khởi động:Khám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phá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vũ</a:t>
            </a:r>
            <a:r>
              <a:rPr lang="en-US" sz="4000" dirty="0" smtClean="0">
                <a:solidFill>
                  <a:srgbClr val="00CC00"/>
                </a:solidFill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</a:rPr>
              <a:t>trụ</a:t>
            </a:r>
            <a:endParaRPr lang="en-US" sz="4000" dirty="0">
              <a:solidFill>
                <a:srgbClr val="00CC00"/>
              </a:solidFill>
            </a:endParaRPr>
          </a:p>
        </p:txBody>
      </p:sp>
      <p:cxnSp>
        <p:nvCxnSpPr>
          <p:cNvPr id="25" name="Straight Connector 24"/>
          <p:cNvCxnSpPr>
            <a:endCxn id="23" idx="3"/>
          </p:cNvCxnSpPr>
          <p:nvPr/>
        </p:nvCxnSpPr>
        <p:spPr>
          <a:xfrm>
            <a:off x="5219700" y="2074718"/>
            <a:ext cx="38100" cy="150677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019800" y="2074718"/>
            <a:ext cx="2514600" cy="10494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Bắt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đầu</a:t>
            </a:r>
            <a:endParaRPr lang="en-US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8956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Elbow Connector 2"/>
          <p:cNvCxnSpPr/>
          <p:nvPr/>
        </p:nvCxnSpPr>
        <p:spPr>
          <a:xfrm>
            <a:off x="3505200" y="1233055"/>
            <a:ext cx="2209800" cy="14478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5000" y="1504950"/>
            <a:ext cx="2590800" cy="1543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là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ngôi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gì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3810000"/>
            <a:ext cx="28194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A.Sao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hỏa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07327" y="3810000"/>
            <a:ext cx="28194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B.Sao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thủy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10745" y="3810000"/>
            <a:ext cx="2819400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C.Sao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kim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Am-thanh-vo-tay-tra-loi-dung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7800" y="4800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7" grpId="0" bldLvl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469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3581400" y="1905000"/>
            <a:ext cx="1066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0" y="1295400"/>
            <a:ext cx="2743200" cy="2209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ngôi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1600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A.Sao</a:t>
            </a:r>
            <a:r>
              <a:rPr lang="en-US" sz="2800" dirty="0" smtClean="0"/>
              <a:t> </a:t>
            </a:r>
            <a:r>
              <a:rPr lang="en-US" sz="2800" dirty="0" err="1" smtClean="0"/>
              <a:t>hỏa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4724400"/>
            <a:ext cx="1447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B.Sao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thiên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vương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3902" y="4724400"/>
            <a:ext cx="12954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C.Sao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thổ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Am-thanh-vo-tay-powerpoint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562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927" y="484909"/>
            <a:ext cx="30480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457200"/>
            <a:ext cx="2971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2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3100" y="3733800"/>
            <a:ext cx="30480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3855" y="484909"/>
            <a:ext cx="1295400" cy="6248400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hệ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Trời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8927" y="1666009"/>
            <a:ext cx="1212273" cy="619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86600" y="2819400"/>
            <a:ext cx="533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149</Words>
  <Application>Microsoft Office PowerPoint</Application>
  <PresentationFormat>On-screen Show (4:3)</PresentationFormat>
  <Paragraphs>49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15</cp:revision>
  <dcterms:created xsi:type="dcterms:W3CDTF">2022-10-29T13:17:00Z</dcterms:created>
  <dcterms:modified xsi:type="dcterms:W3CDTF">2023-12-28T04:39:19Z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1F32671AA977445B8DB0D160AF890918</vt:lpwstr>
  </property>
  <property fmtid="{D5CDD505-2E9C-101B-9397-08002B2CF9AE}" pid="3" name="KSOProductBuildVer">
    <vt:lpwstr>1033-11.2.0.11380</vt:lpwstr>
  </property>
</Properties>
</file>