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5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2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0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3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0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1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8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9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9C0B-EEA1-4BE0-AA57-05A27B9F3AA0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609A5-CF74-4CBB-B988-BA833BBD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6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/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6700" dirty="0" err="1" smtClean="0">
                <a:solidFill>
                  <a:srgbClr val="0070C0"/>
                </a:solidFill>
              </a:rPr>
              <a:t>Giáo</a:t>
            </a:r>
            <a:r>
              <a:rPr lang="en-US" sz="6700" dirty="0" smtClean="0">
                <a:solidFill>
                  <a:srgbClr val="0070C0"/>
                </a:solidFill>
              </a:rPr>
              <a:t> </a:t>
            </a:r>
            <a:r>
              <a:rPr lang="en-US" sz="6700" dirty="0" err="1" smtClean="0">
                <a:solidFill>
                  <a:srgbClr val="0070C0"/>
                </a:solidFill>
              </a:rPr>
              <a:t>án</a:t>
            </a:r>
            <a:r>
              <a:rPr lang="en-US" sz="6700" dirty="0" smtClean="0">
                <a:solidFill>
                  <a:srgbClr val="0070C0"/>
                </a:solidFill>
              </a:rPr>
              <a:t>:</a:t>
            </a:r>
            <a:br>
              <a:rPr lang="en-US" sz="6700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Làm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quen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với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toán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600" dirty="0" err="1" smtClean="0">
                <a:solidFill>
                  <a:srgbClr val="0070C0"/>
                </a:solidFill>
              </a:rPr>
              <a:t>Đề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tài:Nhận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biết</a:t>
            </a:r>
            <a:r>
              <a:rPr lang="en-US" sz="3600" dirty="0" smtClean="0">
                <a:solidFill>
                  <a:srgbClr val="0070C0"/>
                </a:solidFill>
              </a:rPr>
              <a:t> ý </a:t>
            </a:r>
            <a:r>
              <a:rPr lang="en-US" sz="3600" dirty="0" err="1" smtClean="0">
                <a:solidFill>
                  <a:srgbClr val="0070C0"/>
                </a:solidFill>
              </a:rPr>
              <a:t>nghĩa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sz="3600" dirty="0" smtClean="0">
                <a:solidFill>
                  <a:srgbClr val="0070C0"/>
                </a:solidFill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</a:rPr>
              <a:t>số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cuộc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sống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7391400"/>
            <a:ext cx="9144000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57673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091"/>
            <a:ext cx="5334000" cy="294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971801"/>
            <a:ext cx="44196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724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77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5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5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91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apDem-XuanMai-29719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nhất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NhaCuaToi-QuynhTrang-36768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43" y="76200"/>
            <a:ext cx="23780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43" y="2209800"/>
            <a:ext cx="2450804" cy="214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43" y="4495800"/>
            <a:ext cx="24511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81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09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96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0"/>
            <a:ext cx="9569802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3122613"/>
            <a:ext cx="104298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203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3855"/>
            <a:ext cx="9409094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31381"/>
            <a:ext cx="10969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98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16" y="-76200"/>
            <a:ext cx="9287915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63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014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</Words>
  <Application>Microsoft Office PowerPoint</Application>
  <PresentationFormat>On-screen Show (4:3)</PresentationFormat>
  <Paragraphs>3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 Giáo án:  Làm quen với toán Đề tài:Nhận biết ý nghĩa các con số trong cuộc sống</vt:lpstr>
      <vt:lpstr>PowerPoint Presentation</vt:lpstr>
      <vt:lpstr>     Trò chơi ai nhanh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11</cp:revision>
  <dcterms:created xsi:type="dcterms:W3CDTF">2018-10-27T06:25:37Z</dcterms:created>
  <dcterms:modified xsi:type="dcterms:W3CDTF">2018-10-31T06:50:37Z</dcterms:modified>
</cp:coreProperties>
</file>