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388" r:id="rId2"/>
    <p:sldId id="434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433" r:id="rId26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5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2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21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9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media1.wav"/><Relationship Id="rId7" Type="http://schemas.openxmlformats.org/officeDocument/2006/relationships/image" Target="../media/image8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7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media4.wav"/><Relationship Id="rId7" Type="http://schemas.openxmlformats.org/officeDocument/2006/relationships/image" Target="../media/image8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gif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0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êu đề 1">
            <a:extLst>
              <a:ext uri="{FF2B5EF4-FFF2-40B4-BE49-F238E27FC236}">
                <a16:creationId xmlns:a16="http://schemas.microsoft.com/office/drawing/2014/main" id="{23542141-D4C0-F96B-BC3F-F6274D92F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5" name="Picture 11">
            <a:extLst>
              <a:ext uri="{FF2B5EF4-FFF2-40B4-BE49-F238E27FC236}">
                <a16:creationId xmlns:a16="http://schemas.microsoft.com/office/drawing/2014/main" id="{21819746-BFF0-D6EC-59E3-31AD8BCD7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252"/>
            <a:ext cx="9372600" cy="7086600"/>
          </a:xfrm>
          <a:noFill/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70813A9-ED44-03DF-B186-D3F5CB88A1DD}"/>
              </a:ext>
            </a:extLst>
          </p:cNvPr>
          <p:cNvSpPr/>
          <p:nvPr/>
        </p:nvSpPr>
        <p:spPr>
          <a:xfrm>
            <a:off x="355600" y="533401"/>
            <a:ext cx="82511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UBND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HUYỆN BA VÌ</a:t>
            </a:r>
          </a:p>
          <a:p>
            <a:pPr algn="ctr" eaLnBrk="1" hangingPunct="1"/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MẦM NON THÁI HOÀ</a:t>
            </a: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9" name="Picture 16" descr="729747d8za2kbusq">
            <a:extLst>
              <a:ext uri="{FF2B5EF4-FFF2-40B4-BE49-F238E27FC236}">
                <a16:creationId xmlns:a16="http://schemas.microsoft.com/office/drawing/2014/main" id="{088ABB37-DE32-BCDD-8702-F43447EB1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659204qfhni5vgxw">
            <a:extLst>
              <a:ext uri="{FF2B5EF4-FFF2-40B4-BE49-F238E27FC236}">
                <a16:creationId xmlns:a16="http://schemas.microsoft.com/office/drawing/2014/main" id="{5B808249-E244-5B69-9C70-7F3F132DE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11804" y="-710204"/>
            <a:ext cx="838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" descr="659204qfhni5vgxw">
            <a:extLst>
              <a:ext uri="{FF2B5EF4-FFF2-40B4-BE49-F238E27FC236}">
                <a16:creationId xmlns:a16="http://schemas.microsoft.com/office/drawing/2014/main" id="{1132CC2E-75EB-B85A-2B83-1FEAF6C4A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659204qfhni5vgxw">
            <a:extLst>
              <a:ext uri="{FF2B5EF4-FFF2-40B4-BE49-F238E27FC236}">
                <a16:creationId xmlns:a16="http://schemas.microsoft.com/office/drawing/2014/main" id="{90BA2811-5415-1DA1-88E8-05BA6383A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0000" y="-635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8" descr="729747d8za2kbusq">
            <a:extLst>
              <a:ext uri="{FF2B5EF4-FFF2-40B4-BE49-F238E27FC236}">
                <a16:creationId xmlns:a16="http://schemas.microsoft.com/office/drawing/2014/main" id="{A29DF706-3460-B3B3-09AB-A3E669075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7" descr="659204qfhni5vgxw">
            <a:extLst>
              <a:ext uri="{FF2B5EF4-FFF2-40B4-BE49-F238E27FC236}">
                <a16:creationId xmlns:a16="http://schemas.microsoft.com/office/drawing/2014/main" id="{10BBEDEC-6865-59BC-FBF2-E830F8786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1200" y="762000"/>
            <a:ext cx="81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 descr="659204qfhni5vgxw">
            <a:extLst>
              <a:ext uri="{FF2B5EF4-FFF2-40B4-BE49-F238E27FC236}">
                <a16:creationId xmlns:a16="http://schemas.microsoft.com/office/drawing/2014/main" id="{4CE7AB37-01AC-4DC3-AB10-C89829DEFF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810000"/>
            <a:ext cx="73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7" descr="729747d8za2kbusq">
            <a:extLst>
              <a:ext uri="{FF2B5EF4-FFF2-40B4-BE49-F238E27FC236}">
                <a16:creationId xmlns:a16="http://schemas.microsoft.com/office/drawing/2014/main" id="{6907C60D-ED44-D2EC-E59B-51D73D9C95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" descr="659204qfhni5vgxw">
            <a:extLst>
              <a:ext uri="{FF2B5EF4-FFF2-40B4-BE49-F238E27FC236}">
                <a16:creationId xmlns:a16="http://schemas.microsoft.com/office/drawing/2014/main" id="{B5E95EE5-B45F-57E5-BEFF-2C316C884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930400" y="5207000"/>
            <a:ext cx="101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659204qfhni5vgxw">
            <a:extLst>
              <a:ext uri="{FF2B5EF4-FFF2-40B4-BE49-F238E27FC236}">
                <a16:creationId xmlns:a16="http://schemas.microsoft.com/office/drawing/2014/main" id="{6DCFD9FC-428A-1085-9F94-E62CC28B6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629400" y="5334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" descr="729747d8za2kbusq">
            <a:extLst>
              <a:ext uri="{FF2B5EF4-FFF2-40B4-BE49-F238E27FC236}">
                <a16:creationId xmlns:a16="http://schemas.microsoft.com/office/drawing/2014/main" id="{2861FC15-6D45-9651-F271-629D6F062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9" descr="659204qfhni5vgxw">
            <a:extLst>
              <a:ext uri="{FF2B5EF4-FFF2-40B4-BE49-F238E27FC236}">
                <a16:creationId xmlns:a16="http://schemas.microsoft.com/office/drawing/2014/main" id="{E6684899-4336-1BA4-ECAF-627005DBE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80400" y="3276600"/>
            <a:ext cx="86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0" descr="729747d8za2kbusq">
            <a:extLst>
              <a:ext uri="{FF2B5EF4-FFF2-40B4-BE49-F238E27FC236}">
                <a16:creationId xmlns:a16="http://schemas.microsoft.com/office/drawing/2014/main" id="{3ABA2C42-DC12-80EF-3F6E-D0874AE605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67425"/>
            <a:ext cx="1276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0" descr="729747d8za2kbusq">
            <a:extLst>
              <a:ext uri="{FF2B5EF4-FFF2-40B4-BE49-F238E27FC236}">
                <a16:creationId xmlns:a16="http://schemas.microsoft.com/office/drawing/2014/main" id="{5D04E573-3716-196D-C052-788013F08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23">
            <a:extLst>
              <a:ext uri="{FF2B5EF4-FFF2-40B4-BE49-F238E27FC236}">
                <a16:creationId xmlns:a16="http://schemas.microsoft.com/office/drawing/2014/main" id="{5C65532C-2F3A-C9AE-AEA7-429B2A5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022" y="2806992"/>
            <a:ext cx="6457657" cy="294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“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Độ tuổi 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5-6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tuổi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30-35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Tuyết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5" name="WordArt 26">
            <a:extLst>
              <a:ext uri="{FF2B5EF4-FFF2-40B4-BE49-F238E27FC236}">
                <a16:creationId xmlns:a16="http://schemas.microsoft.com/office/drawing/2014/main" id="{1081C564-FC1C-3179-A897-B2C2EF55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54" y="2865439"/>
            <a:ext cx="7219950" cy="123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h"/>
            </a:endParaRPr>
          </a:p>
        </p:txBody>
      </p:sp>
      <p:pic>
        <p:nvPicPr>
          <p:cNvPr id="2" name="Content Placeholder 3" descr="logo_truong_19d67">
            <a:extLst>
              <a:ext uri="{FF2B5EF4-FFF2-40B4-BE49-F238E27FC236}">
                <a16:creationId xmlns:a16="http://schemas.microsoft.com/office/drawing/2014/main" id="{FD9F9BD1-7015-85C2-11C4-47E401F90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325" y="1371995"/>
            <a:ext cx="1250950" cy="8285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048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5240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1.</a:t>
            </a:r>
            <a:r>
              <a:rPr lang="vi-VN"/>
              <a:t> Kiến thức:</a:t>
            </a:r>
          </a:p>
          <a:p>
            <a:r>
              <a:rPr lang="vi-VN"/>
              <a:t>- Trẻ nhớ được tên truyện, tên tác giả câu truyện</a:t>
            </a:r>
          </a:p>
          <a:p>
            <a:r>
              <a:rPr lang="vi-VN"/>
              <a:t>- Trẻ biết được tính cách từng nhân vật, hiểu nội dung câu truyện</a:t>
            </a:r>
          </a:p>
          <a:p>
            <a:r>
              <a:rPr lang="vi-VN"/>
              <a:t>- Thông qua câu truyện trẻ hiểu luật giao thong, biết cách sang đường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6620" y="31242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2.Kỹ </a:t>
            </a:r>
            <a:r>
              <a:rPr lang="en-US"/>
              <a:t>năng:</a:t>
            </a:r>
          </a:p>
          <a:p>
            <a:r>
              <a:rPr lang="en-US"/>
              <a:t>- Trẻ có kỹ năng nghe hiểu, chú ý trong giờ học, trả lời cô to, rõ ràng mạch lạc, đủ câu, kỹ năng làm việc theo nhóm</a:t>
            </a:r>
          </a:p>
          <a:p>
            <a:r>
              <a:rPr lang="en-US"/>
              <a:t>- Trẻ có kỹ năng kể chuyện và kỹ năng phát triển ngôn ngữ cho trẻ</a:t>
            </a: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4612679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3.Thái </a:t>
            </a:r>
            <a:r>
              <a:rPr lang="en-US"/>
              <a:t>độ:</a:t>
            </a:r>
          </a:p>
          <a:p>
            <a:r>
              <a:rPr lang="en-US"/>
              <a:t>- Trẻ biết cách tham gia giao thông và chấp hành nghiêm chỉnh luật lệ an toàn giao thông.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2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3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BA9D-F75E-6AB2-4DB8-2A720C4E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inh nen 112b">
            <a:extLst>
              <a:ext uri="{FF2B5EF4-FFF2-40B4-BE49-F238E27FC236}">
                <a16:creationId xmlns:a16="http://schemas.microsoft.com/office/drawing/2014/main" id="{FA0B8144-8123-5843-E04E-E12F611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3150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inh nen 112b">
            <a:extLst>
              <a:ext uri="{FF2B5EF4-FFF2-40B4-BE49-F238E27FC236}">
                <a16:creationId xmlns:a16="http://schemas.microsoft.com/office/drawing/2014/main" id="{BF64C210-ABDB-58F4-921D-8C458AC5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8" y="1541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CEA1F-A9BF-8D07-41D9-19AF37BC8ECF}"/>
              </a:ext>
            </a:extLst>
          </p:cNvPr>
          <p:cNvSpPr txBox="1"/>
          <p:nvPr/>
        </p:nvSpPr>
        <p:spPr>
          <a:xfrm>
            <a:off x="1600200" y="1828800"/>
            <a:ext cx="563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0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</TotalTime>
  <Words>352</Words>
  <Application>Microsoft Office PowerPoint</Application>
  <PresentationFormat>On-screen Show (4:3)</PresentationFormat>
  <Paragraphs>48</Paragraphs>
  <Slides>25</Slides>
  <Notes>0</Notes>
  <HiddenSlides>0</HiddenSlides>
  <MMClips>13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Times New Roman</vt:lpstr>
      <vt:lpstr>Times New Romanh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fjd</cp:lastModifiedBy>
  <cp:revision>123</cp:revision>
  <dcterms:created xsi:type="dcterms:W3CDTF">2012-11-01T04:43:27Z</dcterms:created>
  <dcterms:modified xsi:type="dcterms:W3CDTF">2024-03-11T02:32:45Z</dcterms:modified>
  <cp:category>vi sao tho cut duoi</cp:category>
</cp:coreProperties>
</file>