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975" y="2146923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GIẢNG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pPr lvl="4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	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49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375" y="28194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o oi minh di dau the khoi 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8" y="7937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100" y="2362200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CHUNG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moi ban an bai tap phat trien c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8" y="7937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6656" y="2133600"/>
            <a:ext cx="7696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8" y="7937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8567" y="3124200"/>
            <a:ext cx="785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NÂNG CAO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ix_3m21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8" y="7937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8132" y="3142075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ững Bản Nhạc Không Lời Vui Nhộn Dành Cho Bé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575" y="2701756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  <a:endParaRPr lang="en-US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a Ơi - Bé Bảo 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175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916</TotalTime>
  <Words>37</Words>
  <Application>Microsoft Office PowerPoint</Application>
  <PresentationFormat>On-screen Show (4:3)</PresentationFormat>
  <Paragraphs>12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17</cp:revision>
  <dcterms:created xsi:type="dcterms:W3CDTF">2017-11-07T05:57:17Z</dcterms:created>
  <dcterms:modified xsi:type="dcterms:W3CDTF">2024-03-11T14:25:55Z</dcterms:modified>
</cp:coreProperties>
</file>