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11/3/2024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11/3/2024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11/3/2024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4469" y="3875816"/>
            <a:ext cx="6146994" cy="401191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Bài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hát</a:t>
            </a:r>
            <a:r>
              <a:rPr lang="en-US" sz="4800" dirty="0" smtClean="0">
                <a:solidFill>
                  <a:srgbClr val="0000FF"/>
                </a:solidFill>
              </a:rPr>
              <a:t>: </a:t>
            </a:r>
            <a:r>
              <a:rPr lang="en-US" sz="4800" dirty="0" err="1" smtClean="0">
                <a:solidFill>
                  <a:srgbClr val="0000FF"/>
                </a:solidFill>
              </a:rPr>
              <a:t>Đi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xe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đạp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Ca </a:t>
            </a:r>
            <a:r>
              <a:rPr lang="en-US" sz="4000" b="1" dirty="0" err="1" smtClean="0">
                <a:solidFill>
                  <a:srgbClr val="0000FF"/>
                </a:solidFill>
              </a:rPr>
              <a:t>sỹ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453</TotalTime>
  <Words>67</Words>
  <Application>Microsoft Office PowerPoint</Application>
  <PresentationFormat>Widescreen</PresentationFormat>
  <Paragraphs>10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Admin</cp:lastModifiedBy>
  <cp:revision>25</cp:revision>
  <dcterms:created xsi:type="dcterms:W3CDTF">2019-11-06T04:12:19Z</dcterms:created>
  <dcterms:modified xsi:type="dcterms:W3CDTF">2024-03-11T14:44:03Z</dcterms:modified>
</cp:coreProperties>
</file>