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8" r:id="rId5"/>
    <p:sldId id="264" r:id="rId6"/>
    <p:sldId id="263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4774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n-karaoke-chiec-den-ong-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498" y="68580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0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0993" y="3475165"/>
            <a:ext cx="8523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648607" y="1008993"/>
            <a:ext cx="212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Thien-Hoatau_qadg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961696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70" y="2617076"/>
            <a:ext cx="753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133</Words>
  <Application>Microsoft Office PowerPoint</Application>
  <PresentationFormat>Widescreen</PresentationFormat>
  <Paragraphs>18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Phong6T1</cp:lastModifiedBy>
  <cp:revision>28</cp:revision>
  <dcterms:created xsi:type="dcterms:W3CDTF">2022-11-06T22:46:15Z</dcterms:created>
  <dcterms:modified xsi:type="dcterms:W3CDTF">2024-02-23T09:27:19Z</dcterms:modified>
</cp:coreProperties>
</file>