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5.jp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1.jpe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5.xml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81200" y="3423745"/>
            <a:ext cx="4876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LQVT: So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vi-VN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SỮA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514</Words>
  <Application>Microsoft Office PowerPoint</Application>
  <PresentationFormat>On-screen Show (4:3)</PresentationFormat>
  <Paragraphs>64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Dgh</cp:lastModifiedBy>
  <cp:revision>13</cp:revision>
  <dcterms:created xsi:type="dcterms:W3CDTF">2021-11-13T12:47:57Z</dcterms:created>
  <dcterms:modified xsi:type="dcterms:W3CDTF">2024-02-19T06:09:10Z</dcterms:modified>
</cp:coreProperties>
</file>