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1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.wav" ContentType="audio/x-wav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2" d="100"/>
          <a:sy n="72" d="100"/>
        </p:scale>
        <p:origin x="-109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7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7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8.wav"/><Relationship Id="rId7" Type="http://schemas.openxmlformats.org/officeDocument/2006/relationships/image" Target="../media/image25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8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MẦM NON </a:t>
            </a:r>
            <a:r>
              <a:rPr lang="en-US" sz="1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3886200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phá:Bánh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chưng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C5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Nụ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2278" y="511875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5902729" y="5953649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55213" y="465624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55213" y="4647298"/>
            <a:ext cx="4855351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2209800" y="5841578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82680" y="850212"/>
            <a:ext cx="1651320" cy="16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71" y="887486"/>
            <a:ext cx="1521366" cy="15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690</Words>
  <Application>Microsoft Office PowerPoint</Application>
  <PresentationFormat>On-screen Show (4:3)</PresentationFormat>
  <Paragraphs>117</Paragraphs>
  <Slides>25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LAPTOP68</cp:lastModifiedBy>
  <cp:revision>15</cp:revision>
  <dcterms:created xsi:type="dcterms:W3CDTF">2021-11-13T12:47:57Z</dcterms:created>
  <dcterms:modified xsi:type="dcterms:W3CDTF">2024-02-17T15:39:35Z</dcterms:modified>
</cp:coreProperties>
</file>