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1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slide" Target="slide3.xml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LÀM QUEN VỚI TOÁN</a:t>
            </a:r>
            <a:endParaRPr lang="vi-VN" sz="6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vi-VN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ĐỀ TÀI: 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SỐ 8 (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Tiết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1)</a:t>
            </a:r>
          </a:p>
          <a:p>
            <a:pPr algn="ctr">
              <a:buNone/>
            </a:pP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Lớp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MGL A6</a:t>
            </a:r>
          </a:p>
          <a:p>
            <a:pPr algn="ctr">
              <a:buNone/>
            </a:pPr>
            <a:r>
              <a:rPr lang="en-US" sz="400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Người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dạy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Kiều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Sang</a:t>
            </a:r>
            <a:endParaRPr lang="en-US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534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cture_1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gà trống thổi kèn 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11525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86991" y="373064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99961" y="2437121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7" name="Right Arrow 26">
            <a:hlinkClick r:id="rId3" action="ppaction://hlinksldjump"/>
          </p:cNvPr>
          <p:cNvSpPr/>
          <p:nvPr/>
        </p:nvSpPr>
        <p:spPr>
          <a:xfrm>
            <a:off x="7297136" y="6340471"/>
            <a:ext cx="110698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21" y="2667000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772400" y="4648200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86991" y="389276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18036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77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71" y="4724400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2967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981200"/>
            <a:ext cx="3124200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0" b="1" dirty="0" smtClean="0">
                <a:solidFill>
                  <a:srgbClr val="C00000"/>
                </a:solidFill>
                <a:latin typeface=".VnArial" pitchFamily="34" charset="0"/>
              </a:rPr>
              <a:t>8</a:t>
            </a:r>
            <a:endParaRPr lang="en-US" sz="35000" b="1" dirty="0">
              <a:solidFill>
                <a:srgbClr val="C00000"/>
              </a:solidFill>
              <a:latin typeface=".VnArial" pitchFamily="34" charset="0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162800" y="60198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Program Files (x86)\Microsoft Office\MEDIA\OFFICE14\Bullets\BD14533_.g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806031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gram Files (x86)\Microsoft Office\MEDIA\OFFICE14\Bullets\BD14532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Program Files (x86)\Microsoft Office\MEDIA\OFFICE14\Bullets\BD14530_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Program Files (x86)\Microsoft Office\MEDIA\OFFICE14\Bullets\BD14528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Program Files (x86)\Microsoft Office\MEDIA\OFFICE14\Bullets\BD14529_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Program Files (x86)\Microsoft Office\MEDIA\OFFICE14\Bullets\BD14579_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Program Files (x86)\Microsoft Office\MEDIA\OFFICE14\Bullets\BD14578_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Program Files (x86)\Microsoft Office\MEDIA\OFFICE14\Bullets\BD15020_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Program Files (x86)\Microsoft Office\MEDIA\OFFICE14\Bullets\BD15019_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Program Files (x86)\Microsoft Office\MEDIA\OFFICE14\Bullets\BD15019_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Program Files (x86)\Microsoft Office\MEDIA\OFFICE14\Bullets\BD15021_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Program Files (x86)\Microsoft Office\MEDIA\OFFICE14\Bullets\BD15022_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Program Files (x86)\Microsoft Office\MEDIA\OFFICE14\Bullets\BD15021_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494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  <a:latin typeface=".VnArial" pitchFamily="34" charset="0"/>
              </a:rPr>
              <a:t>1</a:t>
            </a:r>
            <a:endParaRPr lang="en-US" sz="10000" b="1" dirty="0">
              <a:solidFill>
                <a:srgbClr val="C00000"/>
              </a:solidFill>
              <a:latin typeface=".Vn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3322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303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5080" y="1368569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4343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9790" y="1340744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4797" y="1359053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0" b="1" dirty="0">
                <a:solidFill>
                  <a:srgbClr val="C00000"/>
                </a:solidFill>
              </a:rPr>
              <a:t>7</a:t>
            </a:r>
            <a:endParaRPr lang="en-US" sz="10000" b="1" dirty="0">
              <a:solidFill>
                <a:srgbClr val="C00000"/>
              </a:solidFill>
              <a:latin typeface=".Vn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  <a:latin typeface=".VnArial" pitchFamily="34" charset="0"/>
              </a:rPr>
              <a:t>8</a:t>
            </a:r>
            <a:endParaRPr lang="en-US" sz="10000" b="1" dirty="0">
              <a:solidFill>
                <a:srgbClr val="C0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064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lack-and-gold-wallpaper-tumblr-10-desktop-wallpaper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Roar-Katty-Perry 00_00_00-00_02_3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ú ếch co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4136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37</Words>
  <Application>Microsoft Office PowerPoint</Application>
  <PresentationFormat>On-screen Show (4:3)</PresentationFormat>
  <Paragraphs>18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.VnArial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Phong6T3</cp:lastModifiedBy>
  <cp:revision>37</cp:revision>
  <dcterms:created xsi:type="dcterms:W3CDTF">2017-11-07T11:14:51Z</dcterms:created>
  <dcterms:modified xsi:type="dcterms:W3CDTF">2022-05-28T03:14:29Z</dcterms:modified>
</cp:coreProperties>
</file>