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644" autoAdjust="0"/>
  </p:normalViewPr>
  <p:slideViewPr>
    <p:cSldViewPr snapToGrid="0">
      <p:cViewPr varScale="1">
        <p:scale>
          <a:sx n="50" d="100"/>
          <a:sy n="50" d="100"/>
        </p:scale>
        <p:origin x="42" y="6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Trò chơi: Chữ cái vui nhộn"/>
  <p:tag name="ISPRING_SLIDE_INDENT_LEVEL" val="0"/>
  <p:tag name="ISPRING_CUSTOM_TIMING_USED" val="1"/>
  <p:tag name="TIMING" val="|8.069"/>
  <p:tag name="ISPRING_SLIDE_ID_2" val="{00D90260-738D-4175-B663-67013BA65EBF}"/>
  <p:tag name="GENSWF_ADVANCE_TIME" val="63.38"/>
</p:tagLst>
</file>

<file path=docProps/app.xml><?xml version="1.0" encoding="utf-8"?>
<Properties xmlns="http://schemas.openxmlformats.org/officeDocument/2006/extended-properties" xmlns:vt="http://schemas.openxmlformats.org/officeDocument/2006/docPropsVTypes">
  <TotalTime>668</TotalTime>
  <Words>192</Words>
  <Application>Microsoft Office PowerPoint</Application>
  <PresentationFormat>Widescreen</PresentationFormat>
  <Paragraphs>67</Paragraphs>
  <Slides>11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.VnAvant</vt:lpstr>
      <vt:lpstr>Arial</vt:lpstr>
      <vt:lpstr>Calibri</vt:lpstr>
      <vt:lpstr>Calibri Light</vt:lpstr>
      <vt:lpstr>Times New Roman</vt:lpstr>
      <vt:lpstr>Office Theme</vt:lpstr>
      <vt:lpstr>PHÒNG GIÁO DỤC VÀ ĐÀO TẠO QUẬN LONG BIÊN TRƯỜNG MẦM NON HOA SỮA</vt:lpstr>
      <vt:lpstr>Trò chơi:  Những chữ cái vui nhộn</vt:lpstr>
      <vt:lpstr>PowerPoint Presentation</vt:lpstr>
      <vt:lpstr>Trò chơi:  Cặp đôi hoàn hảo</vt:lpstr>
      <vt:lpstr>PowerPoint Presentation</vt:lpstr>
      <vt:lpstr>PowerPoint Presentation</vt:lpstr>
      <vt:lpstr>Trò chơi:  Nhà thông thái</vt:lpstr>
      <vt:lpstr>Câu 1: Có bao nhiêu chữ g trong hình?</vt:lpstr>
      <vt:lpstr>Câu 2: Chữ y được cấu tạo bởi những nét gì?</vt:lpstr>
      <vt:lpstr>Câu 3: Bài thơ dưới đây có mấy chữ i?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PHÒNG GIÁO DỤC VÀ ĐÀO TẠO QUẬN LONG BIÊN TRƯỜNG MẦM NON HOA SỮA</dc:title>
  <dc:creator>Le Thi Phuong</dc:creator>
  <cp:lastModifiedBy>A333</cp:lastModifiedBy>
  <cp:revision>80</cp:revision>
  <dcterms:created xsi:type="dcterms:W3CDTF">2022-02-24T14:38:52Z</dcterms:created>
  <dcterms:modified xsi:type="dcterms:W3CDTF">2023-04-13T08:53:21Z</dcterms:modified>
</cp:coreProperties>
</file>