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6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5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6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7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4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1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6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5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8B76A-E17C-43BA-B5E3-032EF331391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9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ơn giản tinh tế trong từng đường né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457200"/>
            <a:ext cx="75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ĐỀ: NGÀNH NGHỀ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 TÀI: KPXH “ BÉ VỚI NGHỀ Y ”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 TUỔI: 3-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4TUỔI</a:t>
            </a: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2024-2025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PHÒNG GIÁO DỤC VÀ ĐÀO TẠO QUỲ HỢP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Trấn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347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4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1" y="0"/>
            <a:ext cx="91581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5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0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6270894"/>
            <a:ext cx="2133600" cy="51090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6019800" cy="305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1" y="3200400"/>
            <a:ext cx="42862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04" y="3222895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19200" y="6019800"/>
            <a:ext cx="2438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Kim </a:t>
            </a:r>
            <a:r>
              <a:rPr lang="en-US" dirty="0" err="1" smtClean="0"/>
              <a:t>tiêm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447801"/>
            <a:ext cx="1371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Ống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08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886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632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" y="3736180"/>
            <a:ext cx="4079358" cy="312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6180"/>
            <a:ext cx="4394200" cy="308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185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4114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5867400"/>
            <a:ext cx="2895600" cy="969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blu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02" y="152401"/>
            <a:ext cx="4126998" cy="546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57800" y="5888476"/>
            <a:ext cx="2895600" cy="969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60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56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PHÒNG GIÁO DỤC VÀ ĐÀO TẠO QUỲ HỢP Trường Mầm Non Thị Trấn</vt:lpstr>
      <vt:lpstr>PowerPoint Presentation</vt:lpstr>
      <vt:lpstr>PowerPoint Presentation</vt:lpstr>
      <vt:lpstr>PowerPoint Presentation</vt:lpstr>
      <vt:lpstr>Nhiệt kế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LAPTOP68</cp:lastModifiedBy>
  <cp:revision>6</cp:revision>
  <dcterms:created xsi:type="dcterms:W3CDTF">2021-11-08T05:42:02Z</dcterms:created>
  <dcterms:modified xsi:type="dcterms:W3CDTF">2024-12-03T14:50:05Z</dcterms:modified>
</cp:coreProperties>
</file>