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1" r:id="rId3"/>
    <p:sldId id="256" r:id="rId4"/>
    <p:sldId id="264" r:id="rId5"/>
    <p:sldId id="270" r:id="rId6"/>
    <p:sldId id="263" r:id="rId7"/>
    <p:sldId id="258" r:id="rId8"/>
    <p:sldId id="259" r:id="rId9"/>
    <p:sldId id="261" r:id="rId10"/>
    <p:sldId id="262" r:id="rId11"/>
    <p:sldId id="265" r:id="rId12"/>
    <p:sldId id="267" r:id="rId13"/>
    <p:sldId id="260" r:id="rId14"/>
    <p:sldId id="274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9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4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0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BEBBCD-CF78-4788-A08C-9750ECFB8E4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0" i="0" u="none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4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 &amp; ĐT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408" y="2080021"/>
            <a:ext cx="75046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920944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 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 : 4-5 TUỔI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 25 – 30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: NGUYỄN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1474" y="919250"/>
            <a:ext cx="609600" cy="609600"/>
          </a:xfrm>
          <a:prstGeom prst="rect">
            <a:avLst/>
          </a:prstGeom>
        </p:spPr>
      </p:pic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11" y="838200"/>
            <a:ext cx="7328523" cy="5486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9831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98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7" y="0"/>
            <a:ext cx="9076963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" y="8826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 descr="Image result for tranh ve chu bo d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98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94031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2" y="0"/>
            <a:ext cx="9046148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93336" cy="663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0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461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272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275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78&quot;/&gt;&lt;/object&gt;&lt;object type=&quot;3&quot; unique_id=&quot;10023&quot;&gt;&lt;property id=&quot;20148&quot; value=&quot;5&quot;/&gt;&lt;property id=&quot;20300&quot; value=&quot;Slide 21&quot;/&gt;&lt;property id=&quot;20307&quot; value=&quot;279&quot;/&gt;&lt;/object&gt;&lt;object type=&quot;3&quot; unique_id=&quot;10024&quot;&gt;&lt;property id=&quot;20148&quot; value=&quot;5&quot;/&gt;&lt;property id=&quot;20300&quot; value=&quot;Slide 22&quot;/&gt;&lt;property id=&quot;20307&quot; value=&quot;280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56</Words>
  <Application>Microsoft Office PowerPoint</Application>
  <PresentationFormat>On-screen Show (4:3)</PresentationFormat>
  <Paragraphs>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Phong3T2</cp:lastModifiedBy>
  <cp:revision>74</cp:revision>
  <dcterms:created xsi:type="dcterms:W3CDTF">2016-12-19T16:34:39Z</dcterms:created>
  <dcterms:modified xsi:type="dcterms:W3CDTF">2022-12-02T09:15:19Z</dcterms:modified>
</cp:coreProperties>
</file>