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6" r:id="rId3"/>
    <p:sldId id="258" r:id="rId4"/>
    <p:sldId id="284" r:id="rId5"/>
    <p:sldId id="283" r:id="rId6"/>
    <p:sldId id="270" r:id="rId7"/>
    <p:sldId id="285" r:id="rId8"/>
    <p:sldId id="288" r:id="rId9"/>
    <p:sldId id="289" r:id="rId10"/>
    <p:sldId id="280" r:id="rId11"/>
    <p:sldId id="272" r:id="rId12"/>
    <p:sldId id="281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pPr/>
              <a:t>29/12/2023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09602" y="1295400"/>
            <a:ext cx="7172325" cy="170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</a:t>
            </a:r>
            <a:r>
              <a:rPr lang="vi-VN" sz="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TTC-KNXH</a:t>
            </a:r>
            <a:endParaRPr lang="vi-VN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514600" y="30480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KỸ NĂNG CHÀO HỎI LỄ PHÉP</a:t>
            </a:r>
            <a:endParaRPr lang="vi-VN" sz="2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4953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3505200" y="4534991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400" b="1" dirty="0">
              <a:latin typeface="Time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127B8-736B-441E-AB00-0736D519AB1F}"/>
              </a:ext>
            </a:extLst>
          </p:cNvPr>
          <p:cNvSpPr txBox="1"/>
          <p:nvPr/>
        </p:nvSpPr>
        <p:spPr>
          <a:xfrm>
            <a:off x="489098" y="0"/>
            <a:ext cx="6698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6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z3858852179405_92fa3a7b0061fc9fbab9227d647930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9460"/>
            <a:ext cx="9144000" cy="585854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762" y="0"/>
            <a:ext cx="7772400" cy="7442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vi-VN" sz="2800" dirty="0" err="1" smtClean="0">
                <a:latin typeface="Time New Roman"/>
              </a:rPr>
              <a:t>Hình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ảnh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bé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chào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các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cô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cấp</a:t>
            </a:r>
            <a:r>
              <a:rPr lang="en-US" altLang="vi-VN" sz="2800" dirty="0" smtClean="0">
                <a:latin typeface="Time New Roman"/>
              </a:rPr>
              <a:t> </a:t>
            </a:r>
            <a:r>
              <a:rPr lang="en-US" altLang="vi-VN" sz="2800" dirty="0" err="1" smtClean="0">
                <a:latin typeface="Time New Roman"/>
              </a:rPr>
              <a:t>dưỡng</a:t>
            </a:r>
            <a:endParaRPr lang="vi-VN" altLang="vi-VN" sz="2800" dirty="0">
              <a:latin typeface="Time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70072"/>
            <a:ext cx="9307657" cy="6187928"/>
          </a:xfrm>
        </p:spPr>
        <p:txBody>
          <a:bodyPr/>
          <a:lstStyle/>
          <a:p>
            <a:pPr eaLnBrk="1" hangingPunct="1"/>
            <a:endParaRPr lang="en-US" altLang="vi-VN" sz="3200" b="1" dirty="0">
              <a:latin typeface="Arial Unicode MS" panose="020B0604020202020204" pitchFamily="34" charset="-128"/>
            </a:endParaRPr>
          </a:p>
        </p:txBody>
      </p:sp>
      <p:pic>
        <p:nvPicPr>
          <p:cNvPr id="6" name="Picture 5" descr="z3858852165534_0903382e56c1cf1fbdcf15325e3943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586"/>
            <a:ext cx="9144000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89898" cy="6291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endParaRPr lang="en-US" dirty="0"/>
          </a:p>
        </p:txBody>
      </p:sp>
      <p:pic>
        <p:nvPicPr>
          <p:cNvPr id="4" name="Content Placeholder 3" descr="z3858852151389_dbf89f59195467a5bca6a3ea642a54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3136"/>
            <a:ext cx="9144000" cy="5964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021D6-53FA-42C7-8591-60C88955027A}"/>
              </a:ext>
            </a:extLst>
          </p:cNvPr>
          <p:cNvSpPr/>
          <p:nvPr/>
        </p:nvSpPr>
        <p:spPr>
          <a:xfrm>
            <a:off x="1861928" y="1510748"/>
            <a:ext cx="635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 New Roman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Ai nhanh nhất</a:t>
            </a:r>
          </a:p>
          <a:p>
            <a:pPr marL="0" indent="0">
              <a:buNone/>
            </a:pPr>
            <a:r>
              <a:rPr lang="en-US" smtClean="0"/>
              <a:t>Tìm những hình ảnh chào hỏi lễ phép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399916953[1]">
            <a:extLst>
              <a:ext uri="{FF2B5EF4-FFF2-40B4-BE49-F238E27FC236}">
                <a16:creationId xmlns:a16="http://schemas.microsoft.com/office/drawing/2014/main" id="{62AC64BD-84E6-4297-B7C8-541F2531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92" name="WordArt 8">
            <a:extLst>
              <a:ext uri="{FF2B5EF4-FFF2-40B4-BE49-F238E27FC236}">
                <a16:creationId xmlns:a16="http://schemas.microsoft.com/office/drawing/2014/main" id="{03B76F73-62E1-4B71-AB24-6B1835544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315200" cy="186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3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15" y="226902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BH: LỜI CHÀO BUỔI SÁNG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7671427" y="1525737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7256755" y="3450228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483815" y="5034479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5279101" y="5332052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6">
            <a:extLst>
              <a:ext uri="{FF2B5EF4-FFF2-40B4-BE49-F238E27FC236}">
                <a16:creationId xmlns:a16="http://schemas.microsoft.com/office/drawing/2014/main" id="{5AD428C7-8583-41A0-89E1-6006CCD43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655">
            <a:off x="363278" y="2936358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667724085149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4862" y="1615037"/>
            <a:ext cx="4803820" cy="380589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4393 L -0.05955 0.0282 L -0.18594 0.14705 L -0.16458 0.01063 L -0.26823 -0.00578 L -0.14184 -0.12578 L -0.12083 -0.26313 L -0.01666 -0.24486 L 0.1099 -0.36486 L 0.08785 -0.22891 L 0.19184 -0.21087 L 0.06615 -0.09156 L 0.04393 0.04393 Z " pathEditMode="relative" rAng="8673110" ptsTypes="FFFFFFFF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1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1667724085150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3031" y="0"/>
            <a:ext cx="9143999" cy="6126163"/>
          </a:xfrm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smtClean="0"/>
              <a:t>Hình ảnh chào ông bà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8553450" cy="5581650"/>
          </a:xfrm>
        </p:spPr>
      </p:pic>
    </p:spTree>
    <p:extLst>
      <p:ext uri="{BB962C8B-B14F-4D97-AF65-F5344CB8AC3E}">
        <p14:creationId xmlns:p14="http://schemas.microsoft.com/office/powerpoint/2010/main" val="161527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Hình ảnh bé chào cha mẹ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7" r="37645"/>
          <a:stretch/>
        </p:blipFill>
        <p:spPr>
          <a:xfrm>
            <a:off x="876300" y="1466850"/>
            <a:ext cx="7772400" cy="5391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6417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027" y="1"/>
            <a:ext cx="6565606" cy="64858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vi-VN" sz="4400" dirty="0" err="1" smtClean="0"/>
              <a:t>Hình</a:t>
            </a:r>
            <a:r>
              <a:rPr lang="en-US" altLang="vi-VN" sz="4400" dirty="0" smtClean="0"/>
              <a:t> </a:t>
            </a:r>
            <a:r>
              <a:rPr lang="en-US" altLang="vi-VN" sz="4400" dirty="0" err="1" smtClean="0"/>
              <a:t>ảnh</a:t>
            </a:r>
            <a:r>
              <a:rPr lang="en-US" altLang="vi-VN" sz="4400" dirty="0" smtClean="0"/>
              <a:t> </a:t>
            </a:r>
            <a:r>
              <a:rPr lang="en-US" altLang="vi-VN" sz="4400" dirty="0" err="1" smtClean="0"/>
              <a:t>chào</a:t>
            </a:r>
            <a:r>
              <a:rPr lang="en-US" altLang="vi-VN" sz="4400" dirty="0" smtClean="0"/>
              <a:t> </a:t>
            </a:r>
            <a:r>
              <a:rPr lang="en-US" altLang="vi-VN" sz="4400" dirty="0" err="1" smtClean="0"/>
              <a:t>khách</a:t>
            </a:r>
            <a:r>
              <a:rPr lang="en-US" altLang="vi-VN" sz="4400" dirty="0" smtClean="0"/>
              <a:t> </a:t>
            </a:r>
            <a:endParaRPr lang="vi-VN" altLang="vi-VN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z3858852167618_249564cd04422eb112241e29cecafd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688"/>
            <a:ext cx="9144000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79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latin typeface="Time New Roman"/>
              </a:rPr>
              <a:t>Hình ảnh lễ phép chào khách đến nhà</a:t>
            </a:r>
            <a:endParaRPr lang="en-US" sz="3200" b="1">
              <a:latin typeface="Time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" b="17406"/>
          <a:stretch/>
        </p:blipFill>
        <p:spPr>
          <a:xfrm>
            <a:off x="0" y="1276350"/>
            <a:ext cx="8382000" cy="4610100"/>
          </a:xfrm>
        </p:spPr>
      </p:pic>
    </p:spTree>
    <p:extLst>
      <p:ext uri="{BB962C8B-B14F-4D97-AF65-F5344CB8AC3E}">
        <p14:creationId xmlns:p14="http://schemas.microsoft.com/office/powerpoint/2010/main" val="14771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3858852186561_bb9f922a472c44ecf02c99bccf9bc6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0848"/>
            <a:ext cx="9144000" cy="566715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8223" y="274638"/>
            <a:ext cx="900577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10" descr="Picture6">
            <a:extLst>
              <a:ext uri="{FF2B5EF4-FFF2-40B4-BE49-F238E27FC236}">
                <a16:creationId xmlns:a16="http://schemas.microsoft.com/office/drawing/2014/main" id="{5AD428C7-8583-41A0-89E1-6006CCD43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655">
            <a:off x="2362200" y="5105400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7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4393 L -0.05955 0.0282 L -0.18594 0.14705 L -0.16458 0.01063 L -0.26823 -0.00578 L -0.14184 -0.12578 L -0.12083 -0.26313 L -0.01666 -0.24486 L 0.1099 -0.36486 L 0.08785 -0.22891 L 0.19184 -0.21087 L 0.06615 -0.09156 L 0.04393 0.04393 Z " pathEditMode="relative" rAng="8673110" ptsTypes="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1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68229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z3858852178802_ecafa912abf50c01da82cd4738f118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7684"/>
            <a:ext cx="9144000" cy="5720316"/>
          </a:xfrm>
        </p:spPr>
      </p:pic>
    </p:spTree>
    <p:extLst>
      <p:ext uri="{BB962C8B-B14F-4D97-AF65-F5344CB8AC3E}">
        <p14:creationId xmlns:p14="http://schemas.microsoft.com/office/powerpoint/2010/main" val="24262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94</Words>
  <Application>Microsoft Office PowerPoint</Application>
  <PresentationFormat>On-screen Show (4:3)</PresentationFormat>
  <Paragraphs>17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Time New Roman</vt:lpstr>
      <vt:lpstr>Times New Roman</vt:lpstr>
      <vt:lpstr>Office Theme</vt:lpstr>
      <vt:lpstr>PowerPoint Presentation</vt:lpstr>
      <vt:lpstr>BH: LỜI CHÀO BUỔI SÁNG </vt:lpstr>
      <vt:lpstr>PowerPoint Presentation</vt:lpstr>
      <vt:lpstr>Hình ảnh chào ông bà </vt:lpstr>
      <vt:lpstr>Hình ảnh bé chào cha mẹ</vt:lpstr>
      <vt:lpstr>Hình ảnh chào khách </vt:lpstr>
      <vt:lpstr>Hình ảnh lễ phép chào khách đến nhà</vt:lpstr>
      <vt:lpstr>Hình ảnh chào không đúng, không lễ phép </vt:lpstr>
      <vt:lpstr>Hình ảnh chào không đúng, không lễ phép </vt:lpstr>
      <vt:lpstr>Hình ảnh  bé chào cô </vt:lpstr>
      <vt:lpstr>Hình ảnh bé chào các cô cấp dưỡng</vt:lpstr>
      <vt:lpstr>Hình ảnh bé chào bạn</vt:lpstr>
      <vt:lpstr>Trò chơi: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fjd</cp:lastModifiedBy>
  <cp:revision>32</cp:revision>
  <dcterms:created xsi:type="dcterms:W3CDTF">2017-11-29T02:23:03Z</dcterms:created>
  <dcterms:modified xsi:type="dcterms:W3CDTF">2023-12-29T05:13:04Z</dcterms:modified>
</cp:coreProperties>
</file>