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71" r:id="rId3"/>
    <p:sldId id="279" r:id="rId4"/>
    <p:sldId id="280" r:id="rId5"/>
    <p:sldId id="281" r:id="rId6"/>
    <p:sldId id="282" r:id="rId7"/>
    <p:sldId id="283" r:id="rId8"/>
    <p:sldId id="284" r:id="rId9"/>
  </p:sldIdLst>
  <p:sldSz cx="18288000" cy="10287000"/>
  <p:notesSz cx="6735763" cy="9866313"/>
  <p:embeddedFontLst>
    <p:embeddedFont>
      <p:font typeface="DejaVu Serif Bold" panose="020B0604020202020204" charset="0"/>
      <p:regular r:id="rId10"/>
    </p:embeddedFont>
    <p:embeddedFont>
      <p:font typeface="Nunito Sans Black" panose="020B0604020202020204" charset="0"/>
      <p:regular r:id="rId11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ejaVu Serif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22" autoAdjust="0"/>
  </p:normalViewPr>
  <p:slideViewPr>
    <p:cSldViewPr>
      <p:cViewPr varScale="1">
        <p:scale>
          <a:sx n="41" d="100"/>
          <a:sy n="41" d="100"/>
        </p:scale>
        <p:origin x="5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18" Type="http://schemas.openxmlformats.org/officeDocument/2006/relationships/image" Target="../media/image8.png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18" Type="http://schemas.openxmlformats.org/officeDocument/2006/relationships/image" Target="../media/image8.png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18" Type="http://schemas.openxmlformats.org/officeDocument/2006/relationships/image" Target="../media/image8.png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18" Type="http://schemas.openxmlformats.org/officeDocument/2006/relationships/image" Target="../media/image8.png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18" Type="http://schemas.openxmlformats.org/officeDocument/2006/relationships/image" Target="../media/image8.png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18" Type="http://schemas.openxmlformats.org/officeDocument/2006/relationships/image" Target="../media/image8.png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700832" y="-1981113"/>
            <a:ext cx="8886336" cy="14249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88023" y="3514579"/>
            <a:ext cx="2942553" cy="4718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7050">
            <a:off x="15058394" y="7661276"/>
            <a:ext cx="2229938" cy="14149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22257" y="4294764"/>
            <a:ext cx="2941643" cy="5992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32731">
            <a:off x="1324423" y="7066098"/>
            <a:ext cx="1890315" cy="23337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8565" y="9014314"/>
            <a:ext cx="3888763" cy="12726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029344" y="8786628"/>
            <a:ext cx="890226" cy="1600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4373256" y="6301079"/>
            <a:ext cx="7829488" cy="39859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2256496" y="9383516"/>
            <a:ext cx="2791664" cy="903484"/>
          </a:xfrm>
          <a:prstGeom prst="rect">
            <a:avLst/>
          </a:prstGeom>
        </p:spPr>
      </p:pic>
      <p:grpSp>
        <p:nvGrpSpPr>
          <p:cNvPr id="17" name="Group 3"/>
          <p:cNvGrpSpPr/>
          <p:nvPr/>
        </p:nvGrpSpPr>
        <p:grpSpPr>
          <a:xfrm>
            <a:off x="1875987" y="1004155"/>
            <a:ext cx="15323155" cy="7813469"/>
            <a:chOff x="0" y="0"/>
            <a:chExt cx="4426901" cy="2257332"/>
          </a:xfrm>
        </p:grpSpPr>
        <p:sp>
          <p:nvSpPr>
            <p:cNvPr id="18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9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20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21" name="TextBox 9"/>
          <p:cNvSpPr txBox="1"/>
          <p:nvPr/>
        </p:nvSpPr>
        <p:spPr>
          <a:xfrm>
            <a:off x="4039364" y="1481369"/>
            <a:ext cx="10209273" cy="97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283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ts val="3967"/>
              </a:lnSpc>
            </a:pPr>
            <a:r>
              <a:rPr lang="en-US" sz="283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4039364" y="2730818"/>
            <a:ext cx="10209273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1616"/>
                </a:solidFill>
                <a:latin typeface="Nunito Sans Black"/>
              </a:rPr>
              <a:t>GIÁO ÁN 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1616"/>
                </a:solidFill>
                <a:latin typeface="Nunito Sans Black"/>
              </a:rPr>
              <a:t>PHÁT TRIỂN </a:t>
            </a:r>
            <a:r>
              <a:rPr lang="en-US" sz="5199" dirty="0" smtClean="0">
                <a:solidFill>
                  <a:srgbClr val="FF1616"/>
                </a:solidFill>
                <a:latin typeface="Nunito Sans Black"/>
              </a:rPr>
              <a:t>NHẬN THỨC</a:t>
            </a:r>
            <a:endParaRPr lang="en-US" sz="5199" dirty="0">
              <a:solidFill>
                <a:srgbClr val="FF1616"/>
              </a:solidFill>
              <a:latin typeface="Nunito Sans Black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2854501" y="4769609"/>
            <a:ext cx="13414112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4AAD"/>
                </a:solidFill>
                <a:latin typeface="DejaVu Serif Bold"/>
              </a:rPr>
              <a:t>Đề</a:t>
            </a:r>
            <a:r>
              <a:rPr lang="en-US" sz="5199" dirty="0">
                <a:solidFill>
                  <a:srgbClr val="004AA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4AAD"/>
                </a:solidFill>
                <a:latin typeface="DejaVu Serif Bold"/>
              </a:rPr>
              <a:t>tài</a:t>
            </a:r>
            <a:r>
              <a:rPr lang="en-US" sz="5199" dirty="0">
                <a:solidFill>
                  <a:srgbClr val="004AAD"/>
                </a:solidFill>
                <a:latin typeface="DejaVu Serif Bold"/>
              </a:rPr>
              <a:t>: </a:t>
            </a:r>
            <a:r>
              <a:rPr lang="en-US" sz="5199" dirty="0" err="1" smtClean="0">
                <a:solidFill>
                  <a:srgbClr val="004AAD"/>
                </a:solidFill>
                <a:latin typeface="DejaVu Serif Bold"/>
              </a:rPr>
              <a:t>Thơ</a:t>
            </a:r>
            <a:r>
              <a:rPr lang="en-US" sz="5199" dirty="0" smtClean="0">
                <a:solidFill>
                  <a:srgbClr val="004AAD"/>
                </a:solidFill>
                <a:latin typeface="DejaVu Serif Bold"/>
              </a:rPr>
              <a:t> “ </a:t>
            </a:r>
            <a:r>
              <a:rPr lang="en-US" sz="5199" dirty="0" err="1" smtClean="0">
                <a:solidFill>
                  <a:srgbClr val="004AAD"/>
                </a:solidFill>
                <a:latin typeface="DejaVu Serif Bold"/>
              </a:rPr>
              <a:t>Em</a:t>
            </a:r>
            <a:r>
              <a:rPr lang="en-US" sz="5199" dirty="0" smtClean="0">
                <a:solidFill>
                  <a:srgbClr val="004AAD"/>
                </a:solidFill>
                <a:latin typeface="DejaVu Serif Bold"/>
              </a:rPr>
              <a:t> </a:t>
            </a:r>
            <a:r>
              <a:rPr lang="en-US" sz="5199" dirty="0" err="1" smtClean="0">
                <a:solidFill>
                  <a:srgbClr val="004AAD"/>
                </a:solidFill>
                <a:latin typeface="DejaVu Serif Bold"/>
              </a:rPr>
              <a:t>vẽ</a:t>
            </a:r>
            <a:r>
              <a:rPr lang="en-US" sz="5199" dirty="0" smtClean="0">
                <a:solidFill>
                  <a:srgbClr val="004AAD"/>
                </a:solidFill>
                <a:latin typeface="DejaVu Serif Bold"/>
              </a:rPr>
              <a:t> “</a:t>
            </a:r>
            <a:endParaRPr lang="en-US" sz="5199" dirty="0">
              <a:solidFill>
                <a:srgbClr val="004AAD"/>
              </a:solidFill>
              <a:latin typeface="DejaVu Serif Bold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4039364" y="6626860"/>
            <a:ext cx="10209273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000000"/>
                </a:solidFill>
                <a:latin typeface="DejaVu Serif"/>
              </a:rPr>
              <a:t>Lứa</a:t>
            </a:r>
            <a:r>
              <a:rPr lang="en-US" sz="44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ejaVu Serif"/>
              </a:rPr>
              <a:t>tuổi</a:t>
            </a:r>
            <a:r>
              <a:rPr lang="en-US" sz="4400" dirty="0">
                <a:solidFill>
                  <a:srgbClr val="000000"/>
                </a:solidFill>
                <a:latin typeface="DejaVu Serif"/>
              </a:rPr>
              <a:t>: </a:t>
            </a:r>
            <a:r>
              <a:rPr lang="en-US" sz="4400" dirty="0" smtClean="0">
                <a:solidFill>
                  <a:srgbClr val="000000"/>
                </a:solidFill>
                <a:latin typeface="DejaVu Serif"/>
              </a:rPr>
              <a:t>4 </a:t>
            </a:r>
            <a:r>
              <a:rPr lang="en-US" sz="4400" dirty="0">
                <a:solidFill>
                  <a:srgbClr val="000000"/>
                </a:solidFill>
                <a:latin typeface="DejaVu Serif"/>
              </a:rPr>
              <a:t>- </a:t>
            </a:r>
            <a:r>
              <a:rPr lang="en-US" sz="4400" dirty="0" smtClean="0">
                <a:solidFill>
                  <a:srgbClr val="000000"/>
                </a:solidFill>
                <a:latin typeface="DejaVu Serif"/>
              </a:rPr>
              <a:t>5 </a:t>
            </a:r>
            <a:r>
              <a:rPr lang="en-US" sz="4400" dirty="0" err="1">
                <a:solidFill>
                  <a:srgbClr val="000000"/>
                </a:solidFill>
                <a:latin typeface="DejaVu Serif"/>
              </a:rPr>
              <a:t>tuổi</a:t>
            </a:r>
            <a:endParaRPr lang="en-US" sz="4400" dirty="0">
              <a:solidFill>
                <a:srgbClr val="000000"/>
              </a:solidFill>
              <a:latin typeface="DejaVu Serif"/>
            </a:endParaRPr>
          </a:p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DejaVu Serif"/>
              </a:rPr>
              <a:t>GV: </a:t>
            </a:r>
            <a:r>
              <a:rPr lang="en-US" sz="4400" dirty="0" smtClean="0">
                <a:solidFill>
                  <a:srgbClr val="000000"/>
                </a:solidFill>
                <a:latin typeface="DejaVu Serif"/>
              </a:rPr>
              <a:t>Thu </a:t>
            </a:r>
            <a:r>
              <a:rPr lang="en-US" sz="4400" dirty="0" err="1" smtClean="0">
                <a:solidFill>
                  <a:srgbClr val="000000"/>
                </a:solidFill>
                <a:latin typeface="DejaVu Serif"/>
              </a:rPr>
              <a:t>Thủy</a:t>
            </a:r>
            <a:endParaRPr lang="en-US" sz="4400" dirty="0">
              <a:solidFill>
                <a:srgbClr val="000000"/>
              </a:solidFill>
              <a:latin typeface="DejaVu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700832" y="-1981113"/>
            <a:ext cx="8886336" cy="14249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88023" y="3514579"/>
            <a:ext cx="2942553" cy="4718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97050">
            <a:off x="15058394" y="7661276"/>
            <a:ext cx="2229938" cy="14149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922257" y="4294764"/>
            <a:ext cx="2941643" cy="5992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32731">
            <a:off x="1324423" y="7066098"/>
            <a:ext cx="1890315" cy="23337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48565" y="9014314"/>
            <a:ext cx="3888763" cy="12726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029344" y="8786628"/>
            <a:ext cx="890226" cy="1600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4373256" y="6301079"/>
            <a:ext cx="7829488" cy="39859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2256496" y="9383516"/>
            <a:ext cx="2791664" cy="903484"/>
          </a:xfrm>
          <a:prstGeom prst="rect">
            <a:avLst/>
          </a:prstGeom>
        </p:spPr>
      </p:pic>
      <p:pic>
        <p:nvPicPr>
          <p:cNvPr id="1026" name="Picture 2" descr="How to draw a Rooster easily | Drawing the animals #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66" y="3531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54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700832" y="-1981113"/>
            <a:ext cx="8886336" cy="14249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88023" y="3514579"/>
            <a:ext cx="2942553" cy="4718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97050">
            <a:off x="15058394" y="7661276"/>
            <a:ext cx="2229938" cy="14149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922257" y="4294764"/>
            <a:ext cx="2941643" cy="5992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32731">
            <a:off x="77527" y="8091439"/>
            <a:ext cx="1890315" cy="23337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48565" y="9014314"/>
            <a:ext cx="3888763" cy="12726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029344" y="8786628"/>
            <a:ext cx="890226" cy="1600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4373256" y="6301079"/>
            <a:ext cx="7829488" cy="39859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2256496" y="9383516"/>
            <a:ext cx="2791664" cy="903484"/>
          </a:xfrm>
          <a:prstGeom prst="rect">
            <a:avLst/>
          </a:prstGeom>
        </p:spPr>
      </p:pic>
      <p:sp>
        <p:nvSpPr>
          <p:cNvPr id="11" name="AutoShape 2" descr="Sóc Nhí - xem tranh - Họa sĩ nhí - Xem ..."/>
          <p:cNvSpPr>
            <a:spLocks noChangeAspect="1" noChangeArrowheads="1"/>
          </p:cNvSpPr>
          <p:nvPr/>
        </p:nvSpPr>
        <p:spPr bwMode="auto">
          <a:xfrm>
            <a:off x="3922181" y="2049463"/>
            <a:ext cx="487184" cy="4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Sóc Nhí - xem tranh - Họa sĩ nhí - Xem tranh - Con mèo tắm nắ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81" y="0"/>
            <a:ext cx="9743692" cy="73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94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700832" y="-1981113"/>
            <a:ext cx="8886336" cy="14249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88023" y="3514579"/>
            <a:ext cx="2942553" cy="4718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97050">
            <a:off x="15058394" y="7661276"/>
            <a:ext cx="2229938" cy="14149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922257" y="4294764"/>
            <a:ext cx="2941643" cy="5992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32731">
            <a:off x="77527" y="8091439"/>
            <a:ext cx="1890315" cy="23337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48565" y="9014314"/>
            <a:ext cx="3888763" cy="12726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029344" y="8786628"/>
            <a:ext cx="890226" cy="1600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4373256" y="6301079"/>
            <a:ext cx="7829488" cy="39859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2256496" y="9383516"/>
            <a:ext cx="2791664" cy="903484"/>
          </a:xfrm>
          <a:prstGeom prst="rect">
            <a:avLst/>
          </a:prstGeom>
        </p:spPr>
      </p:pic>
      <p:sp>
        <p:nvSpPr>
          <p:cNvPr id="11" name="AutoShape 2" descr="Sóc Nhí - xem tranh - Họa sĩ nhí - Xem ..."/>
          <p:cNvSpPr>
            <a:spLocks noChangeAspect="1" noChangeArrowheads="1"/>
          </p:cNvSpPr>
          <p:nvPr/>
        </p:nvSpPr>
        <p:spPr bwMode="auto">
          <a:xfrm>
            <a:off x="3922181" y="2049463"/>
            <a:ext cx="487184" cy="4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hơ:&quot; Em vẽ&quot; | Mầm non Gia Thượ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11" y="85578"/>
            <a:ext cx="9858225" cy="73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11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700832" y="-1981113"/>
            <a:ext cx="8886336" cy="14249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88023" y="3514579"/>
            <a:ext cx="2942553" cy="4718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97050">
            <a:off x="15058394" y="7661276"/>
            <a:ext cx="2229938" cy="14149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922257" y="4294764"/>
            <a:ext cx="2941643" cy="5992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32731">
            <a:off x="77527" y="8091439"/>
            <a:ext cx="1890315" cy="23337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48565" y="9014314"/>
            <a:ext cx="3888763" cy="12726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029344" y="8786628"/>
            <a:ext cx="890226" cy="1600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4373256" y="6301079"/>
            <a:ext cx="7829488" cy="39859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2256496" y="9383516"/>
            <a:ext cx="2791664" cy="903484"/>
          </a:xfrm>
          <a:prstGeom prst="rect">
            <a:avLst/>
          </a:prstGeom>
        </p:spPr>
      </p:pic>
      <p:sp>
        <p:nvSpPr>
          <p:cNvPr id="11" name="AutoShape 2" descr="Sóc Nhí - xem tranh - Họa sĩ nhí - Xem ..."/>
          <p:cNvSpPr>
            <a:spLocks noChangeAspect="1" noChangeArrowheads="1"/>
          </p:cNvSpPr>
          <p:nvPr/>
        </p:nvSpPr>
        <p:spPr bwMode="auto">
          <a:xfrm>
            <a:off x="3922181" y="2049463"/>
            <a:ext cx="487184" cy="4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397.100+ Mặt Trăng Bầu Trời Hình minh họa, Đồ họa Vectơ trả phí bản quyền  một lần &amp; Clip nghệ thuật sẵn có - iStock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57" y="0"/>
            <a:ext cx="8361593" cy="83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33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700832" y="-1981113"/>
            <a:ext cx="8886336" cy="14249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88023" y="3514579"/>
            <a:ext cx="2942553" cy="4718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97050">
            <a:off x="15058394" y="7661276"/>
            <a:ext cx="2229938" cy="14149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922257" y="4294764"/>
            <a:ext cx="2941643" cy="5992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32731">
            <a:off x="77527" y="8091439"/>
            <a:ext cx="1890315" cy="23337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48565" y="9014314"/>
            <a:ext cx="3888763" cy="12726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029344" y="8786628"/>
            <a:ext cx="890226" cy="1600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4373256" y="6301079"/>
            <a:ext cx="7829488" cy="39859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2256496" y="9383516"/>
            <a:ext cx="2791664" cy="903484"/>
          </a:xfrm>
          <a:prstGeom prst="rect">
            <a:avLst/>
          </a:prstGeom>
        </p:spPr>
      </p:pic>
      <p:sp>
        <p:nvSpPr>
          <p:cNvPr id="11" name="AutoShape 2" descr="Sóc Nhí - xem tranh - Họa sĩ nhí - Xem ..."/>
          <p:cNvSpPr>
            <a:spLocks noChangeAspect="1" noChangeArrowheads="1"/>
          </p:cNvSpPr>
          <p:nvPr/>
        </p:nvSpPr>
        <p:spPr bwMode="auto">
          <a:xfrm>
            <a:off x="3922181" y="2049463"/>
            <a:ext cx="487184" cy="4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Ý nghĩa tranh đồng quê lúa chín treo tường là gì? Ý nghĩa phong thủy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1"/>
          <a:stretch/>
        </p:blipFill>
        <p:spPr bwMode="auto">
          <a:xfrm>
            <a:off x="2832890" y="-99708"/>
            <a:ext cx="12151439" cy="7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021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700832" y="-1981113"/>
            <a:ext cx="8886336" cy="14249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88023" y="3514579"/>
            <a:ext cx="2942553" cy="4718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97050">
            <a:off x="15058394" y="7661276"/>
            <a:ext cx="2229938" cy="14149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922257" y="4294764"/>
            <a:ext cx="2941643" cy="5992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32731">
            <a:off x="77527" y="8091439"/>
            <a:ext cx="1890315" cy="23337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48565" y="9014314"/>
            <a:ext cx="3888763" cy="12726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029344" y="8786628"/>
            <a:ext cx="890226" cy="1600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4373256" y="6301079"/>
            <a:ext cx="7829488" cy="39859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2256496" y="9383516"/>
            <a:ext cx="2791664" cy="903484"/>
          </a:xfrm>
          <a:prstGeom prst="rect">
            <a:avLst/>
          </a:prstGeom>
        </p:spPr>
      </p:pic>
      <p:sp>
        <p:nvSpPr>
          <p:cNvPr id="11" name="AutoShape 2" descr="Sóc Nhí - xem tranh - Họa sĩ nhí - Xem ..."/>
          <p:cNvSpPr>
            <a:spLocks noChangeAspect="1" noChangeArrowheads="1"/>
          </p:cNvSpPr>
          <p:nvPr/>
        </p:nvSpPr>
        <p:spPr bwMode="auto">
          <a:xfrm>
            <a:off x="3922181" y="2049463"/>
            <a:ext cx="487184" cy="4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Em vẽ “Trường học thân thiện”.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09" y="-99708"/>
            <a:ext cx="10795247" cy="69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25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thơ Em vẽ - Hiệu trưởng kể chuyện - Hiệu trưởng đọc thơ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654"/>
            <a:ext cx="18288000" cy="1028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342900"/>
            <a:ext cx="257680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39</Words>
  <Application>Microsoft Office PowerPoint</Application>
  <PresentationFormat>Custom</PresentationFormat>
  <Paragraphs>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Arial</vt:lpstr>
      <vt:lpstr>DejaVu Serif Bold</vt:lpstr>
      <vt:lpstr>Nunito Sans Black</vt:lpstr>
      <vt:lpstr>Calibri</vt:lpstr>
      <vt:lpstr>DejaVu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Bright English Class Education Presentation</dc:title>
  <dc:creator>LE DUC VIET</dc:creator>
  <cp:lastModifiedBy>Techsi.vn</cp:lastModifiedBy>
  <cp:revision>57</cp:revision>
  <cp:lastPrinted>2022-12-19T07:23:55Z</cp:lastPrinted>
  <dcterms:created xsi:type="dcterms:W3CDTF">2006-08-16T00:00:00Z</dcterms:created>
  <dcterms:modified xsi:type="dcterms:W3CDTF">2024-12-26T00:56:48Z</dcterms:modified>
  <dc:identifier>DAFOJkL20j0</dc:identifier>
</cp:coreProperties>
</file>